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832BD8-CF63-5BCD-24BA-0C4074650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F6A6787-8766-DE85-CE78-8746CA6AF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1FAC7B0-568A-2058-31F7-90A0E247B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AC3A-2546-6048-8CBB-A31DA322E55D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4A906AC-E801-7B73-2BEE-FBCB78EB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894F7F6-052F-5BE6-8FFC-C3F439F17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638-CBEA-734A-9B93-D4D2058226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989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E7816-98D6-5088-FA09-A43227D6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D59CEC1-6B2B-F353-D53C-543423AD2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82B136-3AC0-95AA-916B-8560544F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AC3A-2546-6048-8CBB-A31DA322E55D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410203-00BF-4842-2BEE-B61C12945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E064C48-D783-5AF2-6475-C99A5EA9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638-CBEA-734A-9B93-D4D2058226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176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BF7734E-5C5D-8DA7-C23C-4564E912F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E34C7B0-35D8-E539-7025-F51B9ACCB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A18251-3999-F091-29CC-6BCE6A67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AC3A-2546-6048-8CBB-A31DA322E55D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73625E8-0108-1F71-28C1-207596457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101F462-E044-A239-3B35-F13CCE054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638-CBEA-734A-9B93-D4D2058226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800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8F43EC-47B5-9D7B-60A9-65F9D7F8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D0EB87-5DDA-DE90-5FCB-B2BA907C0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9F77AB-5F7C-E757-A4BB-9C20D4C0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AC3A-2546-6048-8CBB-A31DA322E55D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2E3B66-7C6B-BD94-8CD6-DFF5BB82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29CD57-755D-E467-4F52-8F11601FB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638-CBEA-734A-9B93-D4D2058226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597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47A769-99DF-2939-598A-FF1703693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02077FC-5FBA-453C-254D-0D8E0000F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16D3409-B007-422C-8DB4-106A70159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AC3A-2546-6048-8CBB-A31DA322E55D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B9FC27E-D8B4-7AB3-6FE4-A27FF8EB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48C0FE-D228-FFA6-B0FD-60085E2F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638-CBEA-734A-9B93-D4D2058226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685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45762F-CD07-DC45-A986-41721DB83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C4DDE8-301D-2EED-1688-E76C83FB7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A7B65F0-8DDA-7AC8-F151-D3760DDCA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AEC50B8-90CE-4056-5E04-3C324E6E1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AC3A-2546-6048-8CBB-A31DA322E55D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3FC196D-A2BD-28F8-5F80-2F5597ACD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A2BF059-BC9F-F735-EDA6-ECA127A35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638-CBEA-734A-9B93-D4D2058226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886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8C4572-B02A-1410-E8C3-D7EEDB020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C318EB1-D4E5-83AB-038D-D89A762BD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C7C18CA-23FD-A3BF-700B-B3B268AE9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3F266D5-31A1-1EE8-1CBD-1466E0FB0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CE1F3C8-706B-9B62-B5B7-8DDEF46493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B244CA9-7207-7F64-0BEA-841596D6D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AC3A-2546-6048-8CBB-A31DA322E55D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D27A989-2136-DFED-0EC6-7E2A4BEA5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02E4BE4-A35B-4A5C-2F37-A6AF6B82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638-CBEA-734A-9B93-D4D2058226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098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C11406-748F-9C0E-A597-F439C4399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81B0B0A-51CB-D896-ECC8-54596FE8E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AC3A-2546-6048-8CBB-A31DA322E55D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1A7E7C1-097B-65D6-FA5B-33556B671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822C492-D404-2F0E-16FB-BB9D0E9B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638-CBEA-734A-9B93-D4D2058226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606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67F6C84-FA9E-4156-F226-303C3002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AC3A-2546-6048-8CBB-A31DA322E55D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EB79A9A-C458-694B-A9F7-82A8471E2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2B837FC-5173-83A7-D03D-6D7EED96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638-CBEA-734A-9B93-D4D2058226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537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A3D091-29FF-5A49-0F6C-070F3F40F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1EE7FD-D3C4-A3B2-99C0-C85336198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CFE722D-7D37-99A8-C0AD-B9154D34E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0A03BE4-7CC5-6286-05E9-3A3CE4ED2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AC3A-2546-6048-8CBB-A31DA322E55D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72C3FB2-CFC8-CCA7-A1BB-2A2FED84A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95D2E5A-4189-475C-8F94-62429EC5A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638-CBEA-734A-9B93-D4D2058226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29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4085C7-D845-948F-FA94-CC949ADA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FDB1E47-D811-ED0A-20B2-A19436BD8A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5586D85-0E50-F442-B317-7FA6A9388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99DF2CA-2FA7-F05D-0D65-00BE22626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AC3A-2546-6048-8CBB-A31DA322E55D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3BE8D97-ABD3-4BE8-A245-159A261F3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86CA254-8FDF-719F-7E36-35D1925D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638-CBEA-734A-9B93-D4D2058226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063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277CF17-BB1F-BEB6-1DB8-EF998D64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A81F08B-C467-195D-6A03-3DEDA3C03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95169FC-4BC7-6504-ECD8-08AACEE439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41AC3A-2546-6048-8CBB-A31DA322E55D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A2151AD-D9CA-B07B-81A8-7F31B83E8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5053217-93D6-7982-8A02-63846C8E8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9DE638-CBEA-734A-9B93-D4D2058226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706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F9BFFC4-0E47-03B3-A37A-27A10F61D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730" y="135525"/>
            <a:ext cx="8785660" cy="672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80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Office-tema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Lars Olaf Helgestad</dc:creator>
  <cp:lastModifiedBy>Petter Nordli</cp:lastModifiedBy>
  <cp:revision>1</cp:revision>
  <dcterms:created xsi:type="dcterms:W3CDTF">2025-03-12T15:29:24Z</dcterms:created>
  <dcterms:modified xsi:type="dcterms:W3CDTF">2025-03-12T19:41:14Z</dcterms:modified>
</cp:coreProperties>
</file>