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8" r:id="rId4"/>
    <p:sldId id="270" r:id="rId5"/>
    <p:sldId id="272" r:id="rId6"/>
    <p:sldId id="269" r:id="rId7"/>
    <p:sldId id="271" r:id="rId8"/>
    <p:sldId id="280" r:id="rId9"/>
    <p:sldId id="290" r:id="rId10"/>
    <p:sldId id="263" r:id="rId11"/>
    <p:sldId id="261" r:id="rId12"/>
    <p:sldId id="259" r:id="rId13"/>
    <p:sldId id="258" r:id="rId14"/>
    <p:sldId id="266" r:id="rId15"/>
    <p:sldId id="284" r:id="rId16"/>
    <p:sldId id="288" r:id="rId17"/>
    <p:sldId id="267" r:id="rId18"/>
    <p:sldId id="273" r:id="rId19"/>
    <p:sldId id="289" r:id="rId20"/>
    <p:sldId id="274" r:id="rId21"/>
    <p:sldId id="276" r:id="rId22"/>
  </p:sldIdLst>
  <p:sldSz cx="12192000" cy="6858000"/>
  <p:notesSz cx="7104063"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7701F-9240-4DF9-B0C1-E9E5C4911975}" v="86" dt="2023-03-28T19:03:26.470"/>
    <p1510:client id="{8D3D1982-3E6E-47D7-8E49-554392DA8DCA}" v="3" dt="2023-03-29T07:48:49.10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3191" autoAdjust="0"/>
  </p:normalViewPr>
  <p:slideViewPr>
    <p:cSldViewPr snapToGrid="0">
      <p:cViewPr varScale="1">
        <p:scale>
          <a:sx n="58" d="100"/>
          <a:sy n="58" d="100"/>
        </p:scale>
        <p:origin x="748" y="40"/>
      </p:cViewPr>
      <p:guideLst>
        <p:guide orient="horz" pos="2160"/>
        <p:guide pos="3840"/>
      </p:guideLst>
    </p:cSldViewPr>
  </p:slideViewPr>
  <p:notesTextViewPr>
    <p:cViewPr>
      <p:scale>
        <a:sx n="1" d="1"/>
        <a:sy n="1" d="1"/>
      </p:scale>
      <p:origin x="0" y="0"/>
    </p:cViewPr>
  </p:notesTextViewPr>
  <p:sorterViewPr>
    <p:cViewPr>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arne Jødahl" userId="23ff813af1d71bf9" providerId="LiveId" clId="{EDDE6A0F-D73B-4FCD-A068-A9AB66DEB79F}"/>
    <pc:docChg chg="undo custSel addSld delSld modSld">
      <pc:chgData name="Bjarne Jødahl" userId="23ff813af1d71bf9" providerId="LiveId" clId="{EDDE6A0F-D73B-4FCD-A068-A9AB66DEB79F}" dt="2021-02-06T14:21:59.299" v="436" actId="20577"/>
      <pc:docMkLst>
        <pc:docMk/>
      </pc:docMkLst>
      <pc:sldChg chg="modSp mod">
        <pc:chgData name="Bjarne Jødahl" userId="23ff813af1d71bf9" providerId="LiveId" clId="{EDDE6A0F-D73B-4FCD-A068-A9AB66DEB79F}" dt="2021-02-06T11:54:34.793" v="1" actId="20577"/>
        <pc:sldMkLst>
          <pc:docMk/>
          <pc:sldMk cId="439542271" sldId="256"/>
        </pc:sldMkLst>
        <pc:spChg chg="mod">
          <ac:chgData name="Bjarne Jødahl" userId="23ff813af1d71bf9" providerId="LiveId" clId="{EDDE6A0F-D73B-4FCD-A068-A9AB66DEB79F}" dt="2021-02-06T11:54:34.793" v="1" actId="20577"/>
          <ac:spMkLst>
            <pc:docMk/>
            <pc:sldMk cId="439542271" sldId="256"/>
            <ac:spMk id="2" creationId="{00000000-0000-0000-0000-000000000000}"/>
          </ac:spMkLst>
        </pc:spChg>
      </pc:sldChg>
      <pc:sldChg chg="delSp modSp mod delAnim modAnim">
        <pc:chgData name="Bjarne Jødahl" userId="23ff813af1d71bf9" providerId="LiveId" clId="{EDDE6A0F-D73B-4FCD-A068-A9AB66DEB79F}" dt="2021-02-06T14:21:59.299" v="436" actId="20577"/>
        <pc:sldMkLst>
          <pc:docMk/>
          <pc:sldMk cId="202905206" sldId="257"/>
        </pc:sldMkLst>
        <pc:spChg chg="mod">
          <ac:chgData name="Bjarne Jødahl" userId="23ff813af1d71bf9" providerId="LiveId" clId="{EDDE6A0F-D73B-4FCD-A068-A9AB66DEB79F}" dt="2021-02-06T14:21:59.299" v="436" actId="20577"/>
          <ac:spMkLst>
            <pc:docMk/>
            <pc:sldMk cId="202905206" sldId="257"/>
            <ac:spMk id="3" creationId="{00000000-0000-0000-0000-000000000000}"/>
          </ac:spMkLst>
        </pc:spChg>
        <pc:spChg chg="mod">
          <ac:chgData name="Bjarne Jødahl" userId="23ff813af1d71bf9" providerId="LiveId" clId="{EDDE6A0F-D73B-4FCD-A068-A9AB66DEB79F}" dt="2021-02-06T11:55:14.250" v="6" actId="6549"/>
          <ac:spMkLst>
            <pc:docMk/>
            <pc:sldMk cId="202905206" sldId="257"/>
            <ac:spMk id="4" creationId="{00000000-0000-0000-0000-000000000000}"/>
          </ac:spMkLst>
        </pc:spChg>
        <pc:spChg chg="del mod">
          <ac:chgData name="Bjarne Jødahl" userId="23ff813af1d71bf9" providerId="LiveId" clId="{EDDE6A0F-D73B-4FCD-A068-A9AB66DEB79F}" dt="2021-02-06T11:55:26.145" v="8" actId="478"/>
          <ac:spMkLst>
            <pc:docMk/>
            <pc:sldMk cId="202905206" sldId="257"/>
            <ac:spMk id="7" creationId="{00000000-0000-0000-0000-000000000000}"/>
          </ac:spMkLst>
        </pc:spChg>
      </pc:sldChg>
      <pc:sldChg chg="addSp delSp modSp mod">
        <pc:chgData name="Bjarne Jødahl" userId="23ff813af1d71bf9" providerId="LiveId" clId="{EDDE6A0F-D73B-4FCD-A068-A9AB66DEB79F}" dt="2021-02-06T13:25:06.604" v="125" actId="14100"/>
        <pc:sldMkLst>
          <pc:docMk/>
          <pc:sldMk cId="1418571922" sldId="258"/>
        </pc:sldMkLst>
        <pc:graphicFrameChg chg="del modGraphic">
          <ac:chgData name="Bjarne Jødahl" userId="23ff813af1d71bf9" providerId="LiveId" clId="{EDDE6A0F-D73B-4FCD-A068-A9AB66DEB79F}" dt="2021-02-06T13:24:07.313" v="119" actId="478"/>
          <ac:graphicFrameMkLst>
            <pc:docMk/>
            <pc:sldMk cId="1418571922" sldId="258"/>
            <ac:graphicFrameMk id="2" creationId="{00000000-0000-0000-0000-000000000000}"/>
          </ac:graphicFrameMkLst>
        </pc:graphicFrameChg>
        <pc:graphicFrameChg chg="add del mod modGraphic">
          <ac:chgData name="Bjarne Jødahl" userId="23ff813af1d71bf9" providerId="LiveId" clId="{EDDE6A0F-D73B-4FCD-A068-A9AB66DEB79F}" dt="2021-02-06T13:24:51.475" v="122" actId="478"/>
          <ac:graphicFrameMkLst>
            <pc:docMk/>
            <pc:sldMk cId="1418571922" sldId="258"/>
            <ac:graphicFrameMk id="3" creationId="{58375E30-36D2-42E5-89D7-9AF049D94CD3}"/>
          </ac:graphicFrameMkLst>
        </pc:graphicFrameChg>
        <pc:graphicFrameChg chg="add mod">
          <ac:chgData name="Bjarne Jødahl" userId="23ff813af1d71bf9" providerId="LiveId" clId="{EDDE6A0F-D73B-4FCD-A068-A9AB66DEB79F}" dt="2021-02-06T13:25:06.604" v="125" actId="14100"/>
          <ac:graphicFrameMkLst>
            <pc:docMk/>
            <pc:sldMk cId="1418571922" sldId="258"/>
            <ac:graphicFrameMk id="4" creationId="{DF17183A-E074-4464-B6D9-72965A826598}"/>
          </ac:graphicFrameMkLst>
        </pc:graphicFrameChg>
      </pc:sldChg>
      <pc:sldChg chg="addSp delSp modSp mod">
        <pc:chgData name="Bjarne Jødahl" userId="23ff813af1d71bf9" providerId="LiveId" clId="{EDDE6A0F-D73B-4FCD-A068-A9AB66DEB79F}" dt="2021-02-06T12:22:47.327" v="117" actId="14100"/>
        <pc:sldMkLst>
          <pc:docMk/>
          <pc:sldMk cId="3048290521" sldId="259"/>
        </pc:sldMkLst>
        <pc:graphicFrameChg chg="add del mod modGraphic">
          <ac:chgData name="Bjarne Jødahl" userId="23ff813af1d71bf9" providerId="LiveId" clId="{EDDE6A0F-D73B-4FCD-A068-A9AB66DEB79F}" dt="2021-02-06T12:16:47.313" v="105" actId="478"/>
          <ac:graphicFrameMkLst>
            <pc:docMk/>
            <pc:sldMk cId="3048290521" sldId="259"/>
            <ac:graphicFrameMk id="2" creationId="{0B23C367-5718-443A-BFB8-4E8C6E5C0334}"/>
          </ac:graphicFrameMkLst>
        </pc:graphicFrameChg>
        <pc:graphicFrameChg chg="del">
          <ac:chgData name="Bjarne Jødahl" userId="23ff813af1d71bf9" providerId="LiveId" clId="{EDDE6A0F-D73B-4FCD-A068-A9AB66DEB79F}" dt="2021-02-06T12:15:59.521" v="97" actId="478"/>
          <ac:graphicFrameMkLst>
            <pc:docMk/>
            <pc:sldMk cId="3048290521" sldId="259"/>
            <ac:graphicFrameMk id="3" creationId="{00000000-0000-0000-0000-000000000000}"/>
          </ac:graphicFrameMkLst>
        </pc:graphicFrameChg>
        <pc:graphicFrameChg chg="add del mod modGraphic">
          <ac:chgData name="Bjarne Jødahl" userId="23ff813af1d71bf9" providerId="LiveId" clId="{EDDE6A0F-D73B-4FCD-A068-A9AB66DEB79F}" dt="2021-02-06T12:20:00.612" v="114" actId="478"/>
          <ac:graphicFrameMkLst>
            <pc:docMk/>
            <pc:sldMk cId="3048290521" sldId="259"/>
            <ac:graphicFrameMk id="4" creationId="{0154696D-1525-481E-9A90-2C3DB26F1471}"/>
          </ac:graphicFrameMkLst>
        </pc:graphicFrameChg>
        <pc:picChg chg="add mod">
          <ac:chgData name="Bjarne Jødahl" userId="23ff813af1d71bf9" providerId="LiveId" clId="{EDDE6A0F-D73B-4FCD-A068-A9AB66DEB79F}" dt="2021-02-06T12:22:47.327" v="117" actId="14100"/>
          <ac:picMkLst>
            <pc:docMk/>
            <pc:sldMk cId="3048290521" sldId="259"/>
            <ac:picMk id="5" creationId="{6F07AC96-0DB9-4360-8635-5E9B7768C57D}"/>
          </ac:picMkLst>
        </pc:picChg>
      </pc:sldChg>
      <pc:sldChg chg="modSp mod">
        <pc:chgData name="Bjarne Jødahl" userId="23ff813af1d71bf9" providerId="LiveId" clId="{EDDE6A0F-D73B-4FCD-A068-A9AB66DEB79F}" dt="2021-02-06T12:08:33.264" v="94" actId="108"/>
        <pc:sldMkLst>
          <pc:docMk/>
          <pc:sldMk cId="934786285" sldId="261"/>
        </pc:sldMkLst>
        <pc:spChg chg="mod">
          <ac:chgData name="Bjarne Jødahl" userId="23ff813af1d71bf9" providerId="LiveId" clId="{EDDE6A0F-D73B-4FCD-A068-A9AB66DEB79F}" dt="2021-02-06T12:08:33.264" v="94" actId="108"/>
          <ac:spMkLst>
            <pc:docMk/>
            <pc:sldMk cId="934786285" sldId="261"/>
            <ac:spMk id="3" creationId="{00000000-0000-0000-0000-000000000000}"/>
          </ac:spMkLst>
        </pc:spChg>
      </pc:sldChg>
      <pc:sldChg chg="modSp mod">
        <pc:chgData name="Bjarne Jødahl" userId="23ff813af1d71bf9" providerId="LiveId" clId="{EDDE6A0F-D73B-4FCD-A068-A9AB66DEB79F}" dt="2021-02-06T13:30:23.791" v="135"/>
        <pc:sldMkLst>
          <pc:docMk/>
          <pc:sldMk cId="1643161807" sldId="266"/>
        </pc:sldMkLst>
        <pc:spChg chg="mod">
          <ac:chgData name="Bjarne Jødahl" userId="23ff813af1d71bf9" providerId="LiveId" clId="{EDDE6A0F-D73B-4FCD-A068-A9AB66DEB79F}" dt="2021-02-06T13:26:36.601" v="131" actId="20577"/>
          <ac:spMkLst>
            <pc:docMk/>
            <pc:sldMk cId="1643161807" sldId="266"/>
            <ac:spMk id="2" creationId="{00000000-0000-0000-0000-000000000000}"/>
          </ac:spMkLst>
        </pc:spChg>
        <pc:spChg chg="mod">
          <ac:chgData name="Bjarne Jødahl" userId="23ff813af1d71bf9" providerId="LiveId" clId="{EDDE6A0F-D73B-4FCD-A068-A9AB66DEB79F}" dt="2021-02-06T13:30:23.791" v="135"/>
          <ac:spMkLst>
            <pc:docMk/>
            <pc:sldMk cId="1643161807" sldId="266"/>
            <ac:spMk id="4" creationId="{00000000-0000-0000-0000-000000000000}"/>
          </ac:spMkLst>
        </pc:spChg>
      </pc:sldChg>
      <pc:sldChg chg="modSp mod">
        <pc:chgData name="Bjarne Jødahl" userId="23ff813af1d71bf9" providerId="LiveId" clId="{EDDE6A0F-D73B-4FCD-A068-A9AB66DEB79F}" dt="2021-02-06T13:40:02.246" v="336" actId="20577"/>
        <pc:sldMkLst>
          <pc:docMk/>
          <pc:sldMk cId="2513924978" sldId="267"/>
        </pc:sldMkLst>
        <pc:spChg chg="mod">
          <ac:chgData name="Bjarne Jødahl" userId="23ff813af1d71bf9" providerId="LiveId" clId="{EDDE6A0F-D73B-4FCD-A068-A9AB66DEB79F}" dt="2021-02-06T13:36:04.287" v="190" actId="20577"/>
          <ac:spMkLst>
            <pc:docMk/>
            <pc:sldMk cId="2513924978" sldId="267"/>
            <ac:spMk id="2" creationId="{00000000-0000-0000-0000-000000000000}"/>
          </ac:spMkLst>
        </pc:spChg>
        <pc:spChg chg="mod">
          <ac:chgData name="Bjarne Jødahl" userId="23ff813af1d71bf9" providerId="LiveId" clId="{EDDE6A0F-D73B-4FCD-A068-A9AB66DEB79F}" dt="2021-02-06T13:40:02.246" v="336" actId="20577"/>
          <ac:spMkLst>
            <pc:docMk/>
            <pc:sldMk cId="2513924978" sldId="267"/>
            <ac:spMk id="3" creationId="{00000000-0000-0000-0000-000000000000}"/>
          </ac:spMkLst>
        </pc:spChg>
      </pc:sldChg>
      <pc:sldChg chg="modSp mod">
        <pc:chgData name="Bjarne Jødahl" userId="23ff813af1d71bf9" providerId="LiveId" clId="{EDDE6A0F-D73B-4FCD-A068-A9AB66DEB79F}" dt="2021-02-06T12:05:21.980" v="90" actId="20577"/>
        <pc:sldMkLst>
          <pc:docMk/>
          <pc:sldMk cId="640097950" sldId="268"/>
        </pc:sldMkLst>
        <pc:spChg chg="mod">
          <ac:chgData name="Bjarne Jødahl" userId="23ff813af1d71bf9" providerId="LiveId" clId="{EDDE6A0F-D73B-4FCD-A068-A9AB66DEB79F}" dt="2021-02-06T11:56:18.499" v="28" actId="20577"/>
          <ac:spMkLst>
            <pc:docMk/>
            <pc:sldMk cId="640097950" sldId="268"/>
            <ac:spMk id="2" creationId="{00000000-0000-0000-0000-000000000000}"/>
          </ac:spMkLst>
        </pc:spChg>
        <pc:spChg chg="mod">
          <ac:chgData name="Bjarne Jødahl" userId="23ff813af1d71bf9" providerId="LiveId" clId="{EDDE6A0F-D73B-4FCD-A068-A9AB66DEB79F}" dt="2021-02-06T11:57:08.667" v="58" actId="108"/>
          <ac:spMkLst>
            <pc:docMk/>
            <pc:sldMk cId="640097950" sldId="268"/>
            <ac:spMk id="3" creationId="{00000000-0000-0000-0000-000000000000}"/>
          </ac:spMkLst>
        </pc:spChg>
        <pc:spChg chg="mod">
          <ac:chgData name="Bjarne Jødahl" userId="23ff813af1d71bf9" providerId="LiveId" clId="{EDDE6A0F-D73B-4FCD-A068-A9AB66DEB79F}" dt="2021-02-06T11:57:26.193" v="82" actId="20577"/>
          <ac:spMkLst>
            <pc:docMk/>
            <pc:sldMk cId="640097950" sldId="268"/>
            <ac:spMk id="5" creationId="{00000000-0000-0000-0000-000000000000}"/>
          </ac:spMkLst>
        </pc:spChg>
        <pc:spChg chg="mod">
          <ac:chgData name="Bjarne Jødahl" userId="23ff813af1d71bf9" providerId="LiveId" clId="{EDDE6A0F-D73B-4FCD-A068-A9AB66DEB79F}" dt="2021-02-06T12:05:21.980" v="90" actId="20577"/>
          <ac:spMkLst>
            <pc:docMk/>
            <pc:sldMk cId="640097950" sldId="268"/>
            <ac:spMk id="7" creationId="{00000000-0000-0000-0000-000000000000}"/>
          </ac:spMkLst>
        </pc:spChg>
      </pc:sldChg>
      <pc:sldChg chg="modSp mod">
        <pc:chgData name="Bjarne Jødahl" userId="23ff813af1d71bf9" providerId="LiveId" clId="{EDDE6A0F-D73B-4FCD-A068-A9AB66DEB79F}" dt="2021-02-06T13:38:23.812" v="269" actId="20577"/>
        <pc:sldMkLst>
          <pc:docMk/>
          <pc:sldMk cId="3893427031" sldId="274"/>
        </pc:sldMkLst>
        <pc:spChg chg="mod">
          <ac:chgData name="Bjarne Jødahl" userId="23ff813af1d71bf9" providerId="LiveId" clId="{EDDE6A0F-D73B-4FCD-A068-A9AB66DEB79F}" dt="2021-02-06T13:38:23.812" v="269" actId="20577"/>
          <ac:spMkLst>
            <pc:docMk/>
            <pc:sldMk cId="3893427031" sldId="274"/>
            <ac:spMk id="3" creationId="{00000000-0000-0000-0000-000000000000}"/>
          </ac:spMkLst>
        </pc:spChg>
      </pc:sldChg>
      <pc:sldChg chg="addSp delSp modSp mod delAnim">
        <pc:chgData name="Bjarne Jødahl" userId="23ff813af1d71bf9" providerId="LiveId" clId="{EDDE6A0F-D73B-4FCD-A068-A9AB66DEB79F}" dt="2021-02-06T14:20:45.692" v="420" actId="20577"/>
        <pc:sldMkLst>
          <pc:docMk/>
          <pc:sldMk cId="1720934442" sldId="276"/>
        </pc:sldMkLst>
        <pc:spChg chg="del">
          <ac:chgData name="Bjarne Jødahl" userId="23ff813af1d71bf9" providerId="LiveId" clId="{EDDE6A0F-D73B-4FCD-A068-A9AB66DEB79F}" dt="2021-02-06T14:18:59.492" v="390" actId="478"/>
          <ac:spMkLst>
            <pc:docMk/>
            <pc:sldMk cId="1720934442" sldId="276"/>
            <ac:spMk id="2" creationId="{00000000-0000-0000-0000-000000000000}"/>
          </ac:spMkLst>
        </pc:spChg>
        <pc:spChg chg="mod">
          <ac:chgData name="Bjarne Jødahl" userId="23ff813af1d71bf9" providerId="LiveId" clId="{EDDE6A0F-D73B-4FCD-A068-A9AB66DEB79F}" dt="2021-02-06T14:20:45.692" v="420" actId="20577"/>
          <ac:spMkLst>
            <pc:docMk/>
            <pc:sldMk cId="1720934442" sldId="276"/>
            <ac:spMk id="3" creationId="{00000000-0000-0000-0000-000000000000}"/>
          </ac:spMkLst>
        </pc:spChg>
        <pc:spChg chg="add del mod">
          <ac:chgData name="Bjarne Jødahl" userId="23ff813af1d71bf9" providerId="LiveId" clId="{EDDE6A0F-D73B-4FCD-A068-A9AB66DEB79F}" dt="2021-02-06T14:18:53.800" v="389" actId="478"/>
          <ac:spMkLst>
            <pc:docMk/>
            <pc:sldMk cId="1720934442" sldId="276"/>
            <ac:spMk id="6" creationId="{BD473DC7-4C20-4FC4-B9EB-9F3CF6B60E73}"/>
          </ac:spMkLst>
        </pc:spChg>
        <pc:spChg chg="add del mod">
          <ac:chgData name="Bjarne Jødahl" userId="23ff813af1d71bf9" providerId="LiveId" clId="{EDDE6A0F-D73B-4FCD-A068-A9AB66DEB79F}" dt="2021-02-06T14:19:54.260" v="396" actId="478"/>
          <ac:spMkLst>
            <pc:docMk/>
            <pc:sldMk cId="1720934442" sldId="276"/>
            <ac:spMk id="8" creationId="{5AEECE4C-1F1E-4E9A-AE93-5B54B09CC928}"/>
          </ac:spMkLst>
        </pc:spChg>
        <pc:picChg chg="del">
          <ac:chgData name="Bjarne Jødahl" userId="23ff813af1d71bf9" providerId="LiveId" clId="{EDDE6A0F-D73B-4FCD-A068-A9AB66DEB79F}" dt="2021-02-06T14:18:47.777" v="388" actId="478"/>
          <ac:picMkLst>
            <pc:docMk/>
            <pc:sldMk cId="1720934442" sldId="276"/>
            <ac:picMk id="4" creationId="{00000000-0000-0000-0000-000000000000}"/>
          </ac:picMkLst>
        </pc:picChg>
      </pc:sldChg>
      <pc:sldChg chg="del">
        <pc:chgData name="Bjarne Jødahl" userId="23ff813af1d71bf9" providerId="LiveId" clId="{EDDE6A0F-D73B-4FCD-A068-A9AB66DEB79F}" dt="2021-02-06T12:08:57.345" v="95" actId="2696"/>
        <pc:sldMkLst>
          <pc:docMk/>
          <pc:sldMk cId="264806757" sldId="283"/>
        </pc:sldMkLst>
      </pc:sldChg>
      <pc:sldChg chg="modSp mod">
        <pc:chgData name="Bjarne Jødahl" userId="23ff813af1d71bf9" providerId="LiveId" clId="{EDDE6A0F-D73B-4FCD-A068-A9AB66DEB79F}" dt="2021-02-06T13:54:04.865" v="382" actId="6549"/>
        <pc:sldMkLst>
          <pc:docMk/>
          <pc:sldMk cId="3904797765" sldId="284"/>
        </pc:sldMkLst>
        <pc:spChg chg="mod">
          <ac:chgData name="Bjarne Jødahl" userId="23ff813af1d71bf9" providerId="LiveId" clId="{EDDE6A0F-D73B-4FCD-A068-A9AB66DEB79F}" dt="2021-02-06T13:33:04.017" v="143" actId="1076"/>
          <ac:spMkLst>
            <pc:docMk/>
            <pc:sldMk cId="3904797765" sldId="284"/>
            <ac:spMk id="2" creationId="{00000000-0000-0000-0000-000000000000}"/>
          </ac:spMkLst>
        </pc:spChg>
        <pc:spChg chg="mod">
          <ac:chgData name="Bjarne Jødahl" userId="23ff813af1d71bf9" providerId="LiveId" clId="{EDDE6A0F-D73B-4FCD-A068-A9AB66DEB79F}" dt="2021-02-06T13:54:04.865" v="382" actId="6549"/>
          <ac:spMkLst>
            <pc:docMk/>
            <pc:sldMk cId="3904797765" sldId="284"/>
            <ac:spMk id="3" creationId="{00000000-0000-0000-0000-000000000000}"/>
          </ac:spMkLst>
        </pc:spChg>
      </pc:sldChg>
      <pc:sldChg chg="del">
        <pc:chgData name="Bjarne Jødahl" userId="23ff813af1d71bf9" providerId="LiveId" clId="{EDDE6A0F-D73B-4FCD-A068-A9AB66DEB79F}" dt="2021-02-06T13:36:20.208" v="191" actId="2696"/>
        <pc:sldMkLst>
          <pc:docMk/>
          <pc:sldMk cId="598540800" sldId="286"/>
        </pc:sldMkLst>
      </pc:sldChg>
      <pc:sldChg chg="modSp mod">
        <pc:chgData name="Bjarne Jødahl" userId="23ff813af1d71bf9" providerId="LiveId" clId="{EDDE6A0F-D73B-4FCD-A068-A9AB66DEB79F}" dt="2021-02-06T14:17:35.785" v="385" actId="20577"/>
        <pc:sldMkLst>
          <pc:docMk/>
          <pc:sldMk cId="1566883034" sldId="287"/>
        </pc:sldMkLst>
        <pc:spChg chg="mod">
          <ac:chgData name="Bjarne Jødahl" userId="23ff813af1d71bf9" providerId="LiveId" clId="{EDDE6A0F-D73B-4FCD-A068-A9AB66DEB79F}" dt="2021-02-06T14:17:35.785" v="385" actId="20577"/>
          <ac:spMkLst>
            <pc:docMk/>
            <pc:sldMk cId="1566883034" sldId="287"/>
            <ac:spMk id="2" creationId="{00000000-0000-0000-0000-000000000000}"/>
          </ac:spMkLst>
        </pc:spChg>
      </pc:sldChg>
      <pc:sldChg chg="addSp modSp new mod">
        <pc:chgData name="Bjarne Jødahl" userId="23ff813af1d71bf9" providerId="LiveId" clId="{EDDE6A0F-D73B-4FCD-A068-A9AB66DEB79F}" dt="2021-02-06T13:35:18.728" v="184" actId="6549"/>
        <pc:sldMkLst>
          <pc:docMk/>
          <pc:sldMk cId="461110888" sldId="288"/>
        </pc:sldMkLst>
        <pc:spChg chg="add mod">
          <ac:chgData name="Bjarne Jødahl" userId="23ff813af1d71bf9" providerId="LiveId" clId="{EDDE6A0F-D73B-4FCD-A068-A9AB66DEB79F}" dt="2021-02-06T13:35:18.728" v="184" actId="6549"/>
          <ac:spMkLst>
            <pc:docMk/>
            <pc:sldMk cId="461110888" sldId="288"/>
            <ac:spMk id="3" creationId="{7E49848C-6308-4C2F-B459-9E6362849470}"/>
          </ac:spMkLst>
        </pc:spChg>
        <pc:spChg chg="add mod">
          <ac:chgData name="Bjarne Jødahl" userId="23ff813af1d71bf9" providerId="LiveId" clId="{EDDE6A0F-D73B-4FCD-A068-A9AB66DEB79F}" dt="2021-02-06T13:33:24.285" v="148" actId="403"/>
          <ac:spMkLst>
            <pc:docMk/>
            <pc:sldMk cId="461110888" sldId="288"/>
            <ac:spMk id="5" creationId="{637C8C0B-FF54-4C9A-811E-86187940AC80}"/>
          </ac:spMkLst>
        </pc:spChg>
      </pc:sldChg>
    </pc:docChg>
  </pc:docChgLst>
  <pc:docChgLst>
    <pc:chgData name="Bjarne Jødahl" userId="23ff813af1d71bf9" providerId="LiveId" clId="{0655475C-F5D6-4D3A-8FAC-1F389BCA9B80}"/>
    <pc:docChg chg="undo custSel addSld modSld">
      <pc:chgData name="Bjarne Jødahl" userId="23ff813af1d71bf9" providerId="LiveId" clId="{0655475C-F5D6-4D3A-8FAC-1F389BCA9B80}" dt="2023-01-31T12:51:41.221" v="2659" actId="20577"/>
      <pc:docMkLst>
        <pc:docMk/>
      </pc:docMkLst>
      <pc:sldChg chg="addSp delSp modSp mod">
        <pc:chgData name="Bjarne Jødahl" userId="23ff813af1d71bf9" providerId="LiveId" clId="{0655475C-F5D6-4D3A-8FAC-1F389BCA9B80}" dt="2023-01-10T11:23:42.528" v="570" actId="14100"/>
        <pc:sldMkLst>
          <pc:docMk/>
          <pc:sldMk cId="1418571922" sldId="258"/>
        </pc:sldMkLst>
        <pc:graphicFrameChg chg="add mod">
          <ac:chgData name="Bjarne Jødahl" userId="23ff813af1d71bf9" providerId="LiveId" clId="{0655475C-F5D6-4D3A-8FAC-1F389BCA9B80}" dt="2023-01-10T11:23:42.528" v="570" actId="14100"/>
          <ac:graphicFrameMkLst>
            <pc:docMk/>
            <pc:sldMk cId="1418571922" sldId="258"/>
            <ac:graphicFrameMk id="2" creationId="{2B37DCD3-4958-05B4-E758-45E7CA5393C8}"/>
          </ac:graphicFrameMkLst>
        </pc:graphicFrameChg>
        <pc:picChg chg="del">
          <ac:chgData name="Bjarne Jødahl" userId="23ff813af1d71bf9" providerId="LiveId" clId="{0655475C-F5D6-4D3A-8FAC-1F389BCA9B80}" dt="2023-01-10T11:23:21.682" v="567" actId="478"/>
          <ac:picMkLst>
            <pc:docMk/>
            <pc:sldMk cId="1418571922" sldId="258"/>
            <ac:picMk id="3" creationId="{13F2D2A2-DEAA-4268-A135-41B8A6AA62B3}"/>
          </ac:picMkLst>
        </pc:picChg>
      </pc:sldChg>
      <pc:sldChg chg="modSp mod">
        <pc:chgData name="Bjarne Jødahl" userId="23ff813af1d71bf9" providerId="LiveId" clId="{0655475C-F5D6-4D3A-8FAC-1F389BCA9B80}" dt="2023-01-25T13:10:04.910" v="2587" actId="20577"/>
        <pc:sldMkLst>
          <pc:docMk/>
          <pc:sldMk cId="934786285" sldId="261"/>
        </pc:sldMkLst>
        <pc:spChg chg="mod">
          <ac:chgData name="Bjarne Jødahl" userId="23ff813af1d71bf9" providerId="LiveId" clId="{0655475C-F5D6-4D3A-8FAC-1F389BCA9B80}" dt="2023-01-25T13:10:04.910" v="2587" actId="20577"/>
          <ac:spMkLst>
            <pc:docMk/>
            <pc:sldMk cId="934786285" sldId="261"/>
            <ac:spMk id="3" creationId="{00000000-0000-0000-0000-000000000000}"/>
          </ac:spMkLst>
        </pc:spChg>
      </pc:sldChg>
      <pc:sldChg chg="modSp mod">
        <pc:chgData name="Bjarne Jødahl" userId="23ff813af1d71bf9" providerId="LiveId" clId="{0655475C-F5D6-4D3A-8FAC-1F389BCA9B80}" dt="2023-01-25T12:31:19.673" v="2019" actId="20577"/>
        <pc:sldMkLst>
          <pc:docMk/>
          <pc:sldMk cId="3368999006" sldId="263"/>
        </pc:sldMkLst>
        <pc:spChg chg="mod">
          <ac:chgData name="Bjarne Jødahl" userId="23ff813af1d71bf9" providerId="LiveId" clId="{0655475C-F5D6-4D3A-8FAC-1F389BCA9B80}" dt="2023-01-25T12:31:19.673" v="2019" actId="20577"/>
          <ac:spMkLst>
            <pc:docMk/>
            <pc:sldMk cId="3368999006" sldId="263"/>
            <ac:spMk id="3" creationId="{00000000-0000-0000-0000-000000000000}"/>
          </ac:spMkLst>
        </pc:spChg>
      </pc:sldChg>
      <pc:sldChg chg="modSp mod">
        <pc:chgData name="Bjarne Jødahl" userId="23ff813af1d71bf9" providerId="LiveId" clId="{0655475C-F5D6-4D3A-8FAC-1F389BCA9B80}" dt="2023-01-25T14:16:35.891" v="2599" actId="3626"/>
        <pc:sldMkLst>
          <pc:docMk/>
          <pc:sldMk cId="1643161807" sldId="266"/>
        </pc:sldMkLst>
        <pc:spChg chg="mod">
          <ac:chgData name="Bjarne Jødahl" userId="23ff813af1d71bf9" providerId="LiveId" clId="{0655475C-F5D6-4D3A-8FAC-1F389BCA9B80}" dt="2023-01-25T14:16:35.891" v="2599" actId="3626"/>
          <ac:spMkLst>
            <pc:docMk/>
            <pc:sldMk cId="1643161807" sldId="266"/>
            <ac:spMk id="2" creationId="{00000000-0000-0000-0000-000000000000}"/>
          </ac:spMkLst>
        </pc:spChg>
        <pc:spChg chg="mod">
          <ac:chgData name="Bjarne Jødahl" userId="23ff813af1d71bf9" providerId="LiveId" clId="{0655475C-F5D6-4D3A-8FAC-1F389BCA9B80}" dt="2023-01-25T14:14:40.844" v="2598" actId="20577"/>
          <ac:spMkLst>
            <pc:docMk/>
            <pc:sldMk cId="1643161807" sldId="266"/>
            <ac:spMk id="4" creationId="{00000000-0000-0000-0000-000000000000}"/>
          </ac:spMkLst>
        </pc:spChg>
      </pc:sldChg>
      <pc:sldChg chg="modSp mod">
        <pc:chgData name="Bjarne Jødahl" userId="23ff813af1d71bf9" providerId="LiveId" clId="{0655475C-F5D6-4D3A-8FAC-1F389BCA9B80}" dt="2023-01-25T14:50:59.312" v="2658" actId="20577"/>
        <pc:sldMkLst>
          <pc:docMk/>
          <pc:sldMk cId="2513924978" sldId="267"/>
        </pc:sldMkLst>
        <pc:spChg chg="mod">
          <ac:chgData name="Bjarne Jødahl" userId="23ff813af1d71bf9" providerId="LiveId" clId="{0655475C-F5D6-4D3A-8FAC-1F389BCA9B80}" dt="2023-01-25T14:20:08.244" v="2652" actId="20577"/>
          <ac:spMkLst>
            <pc:docMk/>
            <pc:sldMk cId="2513924978" sldId="267"/>
            <ac:spMk id="2" creationId="{00000000-0000-0000-0000-000000000000}"/>
          </ac:spMkLst>
        </pc:spChg>
        <pc:spChg chg="mod">
          <ac:chgData name="Bjarne Jødahl" userId="23ff813af1d71bf9" providerId="LiveId" clId="{0655475C-F5D6-4D3A-8FAC-1F389BCA9B80}" dt="2023-01-25T14:50:59.312" v="2658" actId="20577"/>
          <ac:spMkLst>
            <pc:docMk/>
            <pc:sldMk cId="2513924978" sldId="267"/>
            <ac:spMk id="3" creationId="{00000000-0000-0000-0000-000000000000}"/>
          </ac:spMkLst>
        </pc:spChg>
      </pc:sldChg>
      <pc:sldChg chg="modSp mod">
        <pc:chgData name="Bjarne Jødahl" userId="23ff813af1d71bf9" providerId="LiveId" clId="{0655475C-F5D6-4D3A-8FAC-1F389BCA9B80}" dt="2023-01-10T11:09:46.919" v="22" actId="6549"/>
        <pc:sldMkLst>
          <pc:docMk/>
          <pc:sldMk cId="640097950" sldId="268"/>
        </pc:sldMkLst>
        <pc:spChg chg="mod">
          <ac:chgData name="Bjarne Jødahl" userId="23ff813af1d71bf9" providerId="LiveId" clId="{0655475C-F5D6-4D3A-8FAC-1F389BCA9B80}" dt="2023-01-10T11:09:46.919" v="22" actId="6549"/>
          <ac:spMkLst>
            <pc:docMk/>
            <pc:sldMk cId="640097950" sldId="268"/>
            <ac:spMk id="3" creationId="{00000000-0000-0000-0000-000000000000}"/>
          </ac:spMkLst>
        </pc:spChg>
      </pc:sldChg>
      <pc:sldChg chg="modSp mod">
        <pc:chgData name="Bjarne Jødahl" userId="23ff813af1d71bf9" providerId="LiveId" clId="{0655475C-F5D6-4D3A-8FAC-1F389BCA9B80}" dt="2023-01-10T11:08:48.314" v="15" actId="12"/>
        <pc:sldMkLst>
          <pc:docMk/>
          <pc:sldMk cId="1612582653" sldId="269"/>
        </pc:sldMkLst>
        <pc:spChg chg="mod">
          <ac:chgData name="Bjarne Jødahl" userId="23ff813af1d71bf9" providerId="LiveId" clId="{0655475C-F5D6-4D3A-8FAC-1F389BCA9B80}" dt="2023-01-10T11:08:48.314" v="15" actId="12"/>
          <ac:spMkLst>
            <pc:docMk/>
            <pc:sldMk cId="1612582653" sldId="269"/>
            <ac:spMk id="3" creationId="{00000000-0000-0000-0000-000000000000}"/>
          </ac:spMkLst>
        </pc:spChg>
      </pc:sldChg>
      <pc:sldChg chg="modSp mod">
        <pc:chgData name="Bjarne Jødahl" userId="23ff813af1d71bf9" providerId="LiveId" clId="{0655475C-F5D6-4D3A-8FAC-1F389BCA9B80}" dt="2023-01-10T11:07:08.471" v="6" actId="20577"/>
        <pc:sldMkLst>
          <pc:docMk/>
          <pc:sldMk cId="4210978817" sldId="270"/>
        </pc:sldMkLst>
        <pc:spChg chg="mod">
          <ac:chgData name="Bjarne Jødahl" userId="23ff813af1d71bf9" providerId="LiveId" clId="{0655475C-F5D6-4D3A-8FAC-1F389BCA9B80}" dt="2023-01-10T11:07:08.471" v="6" actId="20577"/>
          <ac:spMkLst>
            <pc:docMk/>
            <pc:sldMk cId="4210978817" sldId="270"/>
            <ac:spMk id="3" creationId="{00000000-0000-0000-0000-000000000000}"/>
          </ac:spMkLst>
        </pc:spChg>
      </pc:sldChg>
      <pc:sldChg chg="modSp mod">
        <pc:chgData name="Bjarne Jødahl" userId="23ff813af1d71bf9" providerId="LiveId" clId="{0655475C-F5D6-4D3A-8FAC-1F389BCA9B80}" dt="2023-01-12T10:12:11.330" v="1927" actId="14100"/>
        <pc:sldMkLst>
          <pc:docMk/>
          <pc:sldMk cId="2517290733" sldId="272"/>
        </pc:sldMkLst>
        <pc:spChg chg="mod">
          <ac:chgData name="Bjarne Jødahl" userId="23ff813af1d71bf9" providerId="LiveId" clId="{0655475C-F5D6-4D3A-8FAC-1F389BCA9B80}" dt="2023-01-12T10:12:11.330" v="1927" actId="14100"/>
          <ac:spMkLst>
            <pc:docMk/>
            <pc:sldMk cId="2517290733" sldId="272"/>
            <ac:spMk id="3" creationId="{00000000-0000-0000-0000-000000000000}"/>
          </ac:spMkLst>
        </pc:spChg>
      </pc:sldChg>
      <pc:sldChg chg="addSp modSp mod">
        <pc:chgData name="Bjarne Jødahl" userId="23ff813af1d71bf9" providerId="LiveId" clId="{0655475C-F5D6-4D3A-8FAC-1F389BCA9B80}" dt="2023-01-25T14:18:30.971" v="2645" actId="403"/>
        <pc:sldMkLst>
          <pc:docMk/>
          <pc:sldMk cId="460390200" sldId="273"/>
        </pc:sldMkLst>
        <pc:spChg chg="mod">
          <ac:chgData name="Bjarne Jødahl" userId="23ff813af1d71bf9" providerId="LiveId" clId="{0655475C-F5D6-4D3A-8FAC-1F389BCA9B80}" dt="2023-01-25T14:17:34.914" v="2603" actId="20577"/>
          <ac:spMkLst>
            <pc:docMk/>
            <pc:sldMk cId="460390200" sldId="273"/>
            <ac:spMk id="3" creationId="{00000000-0000-0000-0000-000000000000}"/>
          </ac:spMkLst>
        </pc:spChg>
        <pc:spChg chg="add mod">
          <ac:chgData name="Bjarne Jødahl" userId="23ff813af1d71bf9" providerId="LiveId" clId="{0655475C-F5D6-4D3A-8FAC-1F389BCA9B80}" dt="2023-01-25T14:18:30.971" v="2645" actId="403"/>
          <ac:spMkLst>
            <pc:docMk/>
            <pc:sldMk cId="460390200" sldId="273"/>
            <ac:spMk id="5" creationId="{2B8AEBA4-76E2-66AB-6A95-DA648D94AAF7}"/>
          </ac:spMkLst>
        </pc:spChg>
      </pc:sldChg>
      <pc:sldChg chg="modSp mod">
        <pc:chgData name="Bjarne Jødahl" userId="23ff813af1d71bf9" providerId="LiveId" clId="{0655475C-F5D6-4D3A-8FAC-1F389BCA9B80}" dt="2023-01-25T14:19:31.760" v="2648" actId="3626"/>
        <pc:sldMkLst>
          <pc:docMk/>
          <pc:sldMk cId="3893427031" sldId="274"/>
        </pc:sldMkLst>
        <pc:spChg chg="mod">
          <ac:chgData name="Bjarne Jødahl" userId="23ff813af1d71bf9" providerId="LiveId" clId="{0655475C-F5D6-4D3A-8FAC-1F389BCA9B80}" dt="2023-01-25T14:19:31.760" v="2648" actId="3626"/>
          <ac:spMkLst>
            <pc:docMk/>
            <pc:sldMk cId="3893427031" sldId="274"/>
            <ac:spMk id="2" creationId="{00000000-0000-0000-0000-000000000000}"/>
          </ac:spMkLst>
        </pc:spChg>
      </pc:sldChg>
      <pc:sldChg chg="modSp mod">
        <pc:chgData name="Bjarne Jødahl" userId="23ff813af1d71bf9" providerId="LiveId" clId="{0655475C-F5D6-4D3A-8FAC-1F389BCA9B80}" dt="2023-01-25T14:19:48.931" v="2650" actId="20577"/>
        <pc:sldMkLst>
          <pc:docMk/>
          <pc:sldMk cId="1720934442" sldId="276"/>
        </pc:sldMkLst>
        <pc:spChg chg="mod">
          <ac:chgData name="Bjarne Jødahl" userId="23ff813af1d71bf9" providerId="LiveId" clId="{0655475C-F5D6-4D3A-8FAC-1F389BCA9B80}" dt="2023-01-25T14:19:48.931" v="2650" actId="20577"/>
          <ac:spMkLst>
            <pc:docMk/>
            <pc:sldMk cId="1720934442" sldId="276"/>
            <ac:spMk id="3" creationId="{00000000-0000-0000-0000-000000000000}"/>
          </ac:spMkLst>
        </pc:spChg>
      </pc:sldChg>
      <pc:sldChg chg="addSp delSp modSp mod">
        <pc:chgData name="Bjarne Jødahl" userId="23ff813af1d71bf9" providerId="LiveId" clId="{0655475C-F5D6-4D3A-8FAC-1F389BCA9B80}" dt="2023-01-11T17:19:38.134" v="1741" actId="478"/>
        <pc:sldMkLst>
          <pc:docMk/>
          <pc:sldMk cId="2244244717" sldId="280"/>
        </pc:sldMkLst>
        <pc:spChg chg="del mod">
          <ac:chgData name="Bjarne Jødahl" userId="23ff813af1d71bf9" providerId="LiveId" clId="{0655475C-F5D6-4D3A-8FAC-1F389BCA9B80}" dt="2023-01-11T17:19:38.134" v="1741" actId="478"/>
          <ac:spMkLst>
            <pc:docMk/>
            <pc:sldMk cId="2244244717" sldId="280"/>
            <ac:spMk id="4" creationId="{00000000-0000-0000-0000-000000000000}"/>
          </ac:spMkLst>
        </pc:spChg>
        <pc:spChg chg="add del">
          <ac:chgData name="Bjarne Jødahl" userId="23ff813af1d71bf9" providerId="LiveId" clId="{0655475C-F5D6-4D3A-8FAC-1F389BCA9B80}" dt="2023-01-11T17:11:12.651" v="1663"/>
          <ac:spMkLst>
            <pc:docMk/>
            <pc:sldMk cId="2244244717" sldId="280"/>
            <ac:spMk id="5" creationId="{6030DB46-F2D4-F4A3-C8C3-A94C569F0F1B}"/>
          </ac:spMkLst>
        </pc:spChg>
        <pc:spChg chg="add del mod">
          <ac:chgData name="Bjarne Jødahl" userId="23ff813af1d71bf9" providerId="LiveId" clId="{0655475C-F5D6-4D3A-8FAC-1F389BCA9B80}" dt="2023-01-11T17:11:12.651" v="1663"/>
          <ac:spMkLst>
            <pc:docMk/>
            <pc:sldMk cId="2244244717" sldId="280"/>
            <ac:spMk id="6" creationId="{79F09065-5640-CE2C-F601-5A88A5E1907A}"/>
          </ac:spMkLst>
        </pc:spChg>
        <pc:spChg chg="add del">
          <ac:chgData name="Bjarne Jødahl" userId="23ff813af1d71bf9" providerId="LiveId" clId="{0655475C-F5D6-4D3A-8FAC-1F389BCA9B80}" dt="2023-01-11T17:11:29.298" v="1665"/>
          <ac:spMkLst>
            <pc:docMk/>
            <pc:sldMk cId="2244244717" sldId="280"/>
            <ac:spMk id="7" creationId="{E472D1B4-6583-5EBF-D9EC-9BD50B42445B}"/>
          </ac:spMkLst>
        </pc:spChg>
        <pc:spChg chg="add del">
          <ac:chgData name="Bjarne Jødahl" userId="23ff813af1d71bf9" providerId="LiveId" clId="{0655475C-F5D6-4D3A-8FAC-1F389BCA9B80}" dt="2023-01-11T17:11:29.298" v="1665"/>
          <ac:spMkLst>
            <pc:docMk/>
            <pc:sldMk cId="2244244717" sldId="280"/>
            <ac:spMk id="9" creationId="{7B72C2A8-7632-5AB0-B628-833C78A5D128}"/>
          </ac:spMkLst>
        </pc:spChg>
        <pc:spChg chg="add del">
          <ac:chgData name="Bjarne Jødahl" userId="23ff813af1d71bf9" providerId="LiveId" clId="{0655475C-F5D6-4D3A-8FAC-1F389BCA9B80}" dt="2023-01-11T17:11:53.274" v="1667"/>
          <ac:spMkLst>
            <pc:docMk/>
            <pc:sldMk cId="2244244717" sldId="280"/>
            <ac:spMk id="10" creationId="{A0A654C4-9F76-D32B-968E-E9B71DE6F0DB}"/>
          </ac:spMkLst>
        </pc:spChg>
        <pc:spChg chg="add del">
          <ac:chgData name="Bjarne Jødahl" userId="23ff813af1d71bf9" providerId="LiveId" clId="{0655475C-F5D6-4D3A-8FAC-1F389BCA9B80}" dt="2023-01-11T17:11:53.274" v="1667"/>
          <ac:spMkLst>
            <pc:docMk/>
            <pc:sldMk cId="2244244717" sldId="280"/>
            <ac:spMk id="11" creationId="{ACB157E7-852F-267F-52B5-8C8930921EDC}"/>
          </ac:spMkLst>
        </pc:spChg>
        <pc:spChg chg="add mod">
          <ac:chgData name="Bjarne Jødahl" userId="23ff813af1d71bf9" providerId="LiveId" clId="{0655475C-F5D6-4D3A-8FAC-1F389BCA9B80}" dt="2023-01-11T17:19:05.797" v="1725" actId="6549"/>
          <ac:spMkLst>
            <pc:docMk/>
            <pc:sldMk cId="2244244717" sldId="280"/>
            <ac:spMk id="12" creationId="{64160776-100B-FE6F-CBEE-37F38B8199C3}"/>
          </ac:spMkLst>
        </pc:spChg>
        <pc:spChg chg="add del mod">
          <ac:chgData name="Bjarne Jødahl" userId="23ff813af1d71bf9" providerId="LiveId" clId="{0655475C-F5D6-4D3A-8FAC-1F389BCA9B80}" dt="2023-01-11T17:13:04.992" v="1680" actId="478"/>
          <ac:spMkLst>
            <pc:docMk/>
            <pc:sldMk cId="2244244717" sldId="280"/>
            <ac:spMk id="13" creationId="{60C4C1F5-28CC-3390-9C92-C76391A15AF2}"/>
          </ac:spMkLst>
        </pc:spChg>
        <pc:spChg chg="del mod">
          <ac:chgData name="Bjarne Jødahl" userId="23ff813af1d71bf9" providerId="LiveId" clId="{0655475C-F5D6-4D3A-8FAC-1F389BCA9B80}" dt="2023-01-11T17:12:04.380" v="1671"/>
          <ac:spMkLst>
            <pc:docMk/>
            <pc:sldMk cId="2244244717" sldId="280"/>
            <ac:spMk id="21" creationId="{6C3A1465-F32F-4D3F-857B-8AFD14E18E5A}"/>
          </ac:spMkLst>
        </pc:spChg>
        <pc:picChg chg="del">
          <ac:chgData name="Bjarne Jødahl" userId="23ff813af1d71bf9" providerId="LiveId" clId="{0655475C-F5D6-4D3A-8FAC-1F389BCA9B80}" dt="2023-01-11T17:15:41.990" v="1705" actId="478"/>
          <ac:picMkLst>
            <pc:docMk/>
            <pc:sldMk cId="2244244717" sldId="280"/>
            <ac:picMk id="8" creationId="{676226EF-49EE-4F8C-85A5-A96FA20FD56E}"/>
          </ac:picMkLst>
        </pc:picChg>
        <pc:picChg chg="add mod">
          <ac:chgData name="Bjarne Jødahl" userId="23ff813af1d71bf9" providerId="LiveId" clId="{0655475C-F5D6-4D3A-8FAC-1F389BCA9B80}" dt="2023-01-11T17:18:33.641" v="1719" actId="1076"/>
          <ac:picMkLst>
            <pc:docMk/>
            <pc:sldMk cId="2244244717" sldId="280"/>
            <ac:picMk id="14" creationId="{9097FD9F-6D79-95C6-223D-DAB4CD0B3316}"/>
          </ac:picMkLst>
        </pc:picChg>
        <pc:picChg chg="add del">
          <ac:chgData name="Bjarne Jødahl" userId="23ff813af1d71bf9" providerId="LiveId" clId="{0655475C-F5D6-4D3A-8FAC-1F389BCA9B80}" dt="2023-01-11T17:11:12.651" v="1663"/>
          <ac:picMkLst>
            <pc:docMk/>
            <pc:sldMk cId="2244244717" sldId="280"/>
            <ac:picMk id="2049" creationId="{8A2DDC3E-A547-1B81-F1BC-A654F90F4621}"/>
          </ac:picMkLst>
        </pc:picChg>
        <pc:picChg chg="add del">
          <ac:chgData name="Bjarne Jødahl" userId="23ff813af1d71bf9" providerId="LiveId" clId="{0655475C-F5D6-4D3A-8FAC-1F389BCA9B80}" dt="2023-01-11T17:11:29.298" v="1665"/>
          <ac:picMkLst>
            <pc:docMk/>
            <pc:sldMk cId="2244244717" sldId="280"/>
            <ac:picMk id="2052" creationId="{0828DF21-865D-63B7-C878-35663FFF7AE4}"/>
          </ac:picMkLst>
        </pc:picChg>
        <pc:picChg chg="add del">
          <ac:chgData name="Bjarne Jødahl" userId="23ff813af1d71bf9" providerId="LiveId" clId="{0655475C-F5D6-4D3A-8FAC-1F389BCA9B80}" dt="2023-01-11T17:11:53.274" v="1667"/>
          <ac:picMkLst>
            <pc:docMk/>
            <pc:sldMk cId="2244244717" sldId="280"/>
            <ac:picMk id="2055" creationId="{1DA8BF90-EC5F-0736-C515-203B4A659795}"/>
          </ac:picMkLst>
        </pc:picChg>
        <pc:picChg chg="add del">
          <ac:chgData name="Bjarne Jødahl" userId="23ff813af1d71bf9" providerId="LiveId" clId="{0655475C-F5D6-4D3A-8FAC-1F389BCA9B80}" dt="2023-01-11T17:13:23.422" v="1683" actId="478"/>
          <ac:picMkLst>
            <pc:docMk/>
            <pc:sldMk cId="2244244717" sldId="280"/>
            <ac:picMk id="2058" creationId="{8B93B4EF-DB02-A217-8605-D72BA18D6728}"/>
          </ac:picMkLst>
        </pc:picChg>
      </pc:sldChg>
      <pc:sldChg chg="modSp mod">
        <pc:chgData name="Bjarne Jødahl" userId="23ff813af1d71bf9" providerId="LiveId" clId="{0655475C-F5D6-4D3A-8FAC-1F389BCA9B80}" dt="2023-01-10T11:45:28.032" v="1588" actId="6549"/>
        <pc:sldMkLst>
          <pc:docMk/>
          <pc:sldMk cId="3904797765" sldId="284"/>
        </pc:sldMkLst>
        <pc:spChg chg="mod">
          <ac:chgData name="Bjarne Jødahl" userId="23ff813af1d71bf9" providerId="LiveId" clId="{0655475C-F5D6-4D3A-8FAC-1F389BCA9B80}" dt="2023-01-10T11:45:28.032" v="1588" actId="6549"/>
          <ac:spMkLst>
            <pc:docMk/>
            <pc:sldMk cId="3904797765" sldId="284"/>
            <ac:spMk id="3" creationId="{00000000-0000-0000-0000-000000000000}"/>
          </ac:spMkLst>
        </pc:spChg>
      </pc:sldChg>
      <pc:sldChg chg="modSp mod">
        <pc:chgData name="Bjarne Jødahl" userId="23ff813af1d71bf9" providerId="LiveId" clId="{0655475C-F5D6-4D3A-8FAC-1F389BCA9B80}" dt="2023-01-10T11:46:17.938" v="1659" actId="6549"/>
        <pc:sldMkLst>
          <pc:docMk/>
          <pc:sldMk cId="461110888" sldId="288"/>
        </pc:sldMkLst>
        <pc:spChg chg="mod">
          <ac:chgData name="Bjarne Jødahl" userId="23ff813af1d71bf9" providerId="LiveId" clId="{0655475C-F5D6-4D3A-8FAC-1F389BCA9B80}" dt="2023-01-10T11:46:17.938" v="1659" actId="6549"/>
          <ac:spMkLst>
            <pc:docMk/>
            <pc:sldMk cId="461110888" sldId="288"/>
            <ac:spMk id="3" creationId="{7E49848C-6308-4C2F-B459-9E6362849470}"/>
          </ac:spMkLst>
        </pc:spChg>
      </pc:sldChg>
      <pc:sldChg chg="modSp mod">
        <pc:chgData name="Bjarne Jødahl" userId="23ff813af1d71bf9" providerId="LiveId" clId="{0655475C-F5D6-4D3A-8FAC-1F389BCA9B80}" dt="2023-01-31T12:51:41.221" v="2659" actId="20577"/>
        <pc:sldMkLst>
          <pc:docMk/>
          <pc:sldMk cId="2307977226" sldId="289"/>
        </pc:sldMkLst>
        <pc:spChg chg="mod">
          <ac:chgData name="Bjarne Jødahl" userId="23ff813af1d71bf9" providerId="LiveId" clId="{0655475C-F5D6-4D3A-8FAC-1F389BCA9B80}" dt="2023-01-25T14:50:03.479" v="2654" actId="20577"/>
          <ac:spMkLst>
            <pc:docMk/>
            <pc:sldMk cId="2307977226" sldId="289"/>
            <ac:spMk id="3" creationId="{00000000-0000-0000-0000-000000000000}"/>
          </ac:spMkLst>
        </pc:spChg>
        <pc:spChg chg="mod">
          <ac:chgData name="Bjarne Jødahl" userId="23ff813af1d71bf9" providerId="LiveId" clId="{0655475C-F5D6-4D3A-8FAC-1F389BCA9B80}" dt="2023-01-31T12:51:41.221" v="2659" actId="20577"/>
          <ac:spMkLst>
            <pc:docMk/>
            <pc:sldMk cId="2307977226" sldId="289"/>
            <ac:spMk id="6" creationId="{A3388ECA-697F-4C48-8B40-A0DCF51164B4}"/>
          </ac:spMkLst>
        </pc:spChg>
      </pc:sldChg>
      <pc:sldChg chg="addSp modSp new mod">
        <pc:chgData name="Bjarne Jødahl" userId="23ff813af1d71bf9" providerId="LiveId" clId="{0655475C-F5D6-4D3A-8FAC-1F389BCA9B80}" dt="2023-01-11T17:27:05.622" v="1909" actId="20577"/>
        <pc:sldMkLst>
          <pc:docMk/>
          <pc:sldMk cId="4070665215" sldId="290"/>
        </pc:sldMkLst>
        <pc:spChg chg="add mod">
          <ac:chgData name="Bjarne Jødahl" userId="23ff813af1d71bf9" providerId="LiveId" clId="{0655475C-F5D6-4D3A-8FAC-1F389BCA9B80}" dt="2023-01-11T17:26:16.334" v="1905" actId="404"/>
          <ac:spMkLst>
            <pc:docMk/>
            <pc:sldMk cId="4070665215" sldId="290"/>
            <ac:spMk id="2" creationId="{A6ED67FA-A896-7FBF-B8DB-2ECE6BBC9869}"/>
          </ac:spMkLst>
        </pc:spChg>
        <pc:spChg chg="add mod">
          <ac:chgData name="Bjarne Jødahl" userId="23ff813af1d71bf9" providerId="LiveId" clId="{0655475C-F5D6-4D3A-8FAC-1F389BCA9B80}" dt="2023-01-11T17:27:05.622" v="1909" actId="20577"/>
          <ac:spMkLst>
            <pc:docMk/>
            <pc:sldMk cId="4070665215" sldId="290"/>
            <ac:spMk id="4" creationId="{2B526207-650D-0453-0643-6B786CA76501}"/>
          </ac:spMkLst>
        </pc:spChg>
        <pc:picChg chg="add mod">
          <ac:chgData name="Bjarne Jødahl" userId="23ff813af1d71bf9" providerId="LiveId" clId="{0655475C-F5D6-4D3A-8FAC-1F389BCA9B80}" dt="2023-01-11T17:25:16.109" v="1831" actId="1076"/>
          <ac:picMkLst>
            <pc:docMk/>
            <pc:sldMk cId="4070665215" sldId="290"/>
            <ac:picMk id="5" creationId="{7183C96F-AF08-E774-B353-B7E2D0F9D2B1}"/>
          </ac:picMkLst>
        </pc:picChg>
        <pc:picChg chg="add mod">
          <ac:chgData name="Bjarne Jødahl" userId="23ff813af1d71bf9" providerId="LiveId" clId="{0655475C-F5D6-4D3A-8FAC-1F389BCA9B80}" dt="2023-01-11T17:25:18.911" v="1832" actId="1076"/>
          <ac:picMkLst>
            <pc:docMk/>
            <pc:sldMk cId="4070665215" sldId="290"/>
            <ac:picMk id="6" creationId="{FBD9F73B-A56D-2567-82B1-6AEAA686F2DC}"/>
          </ac:picMkLst>
        </pc:picChg>
      </pc:sldChg>
    </pc:docChg>
  </pc:docChgLst>
  <pc:docChgLst>
    <pc:chgData name="Bjarne Jødahl" userId="23ff813af1d71bf9" providerId="LiveId" clId="{1EE8B8F8-0E6B-483A-B589-B14DDB6C6DB0}"/>
    <pc:docChg chg="custSel modSld">
      <pc:chgData name="Bjarne Jødahl" userId="23ff813af1d71bf9" providerId="LiveId" clId="{1EE8B8F8-0E6B-483A-B589-B14DDB6C6DB0}" dt="2022-12-26T12:54:34.241" v="138" actId="20577"/>
      <pc:docMkLst>
        <pc:docMk/>
      </pc:docMkLst>
      <pc:sldChg chg="modSp mod">
        <pc:chgData name="Bjarne Jødahl" userId="23ff813af1d71bf9" providerId="LiveId" clId="{1EE8B8F8-0E6B-483A-B589-B14DDB6C6DB0}" dt="2022-12-26T12:13:25.206" v="1" actId="20577"/>
        <pc:sldMkLst>
          <pc:docMk/>
          <pc:sldMk cId="439542271" sldId="256"/>
        </pc:sldMkLst>
        <pc:spChg chg="mod">
          <ac:chgData name="Bjarne Jødahl" userId="23ff813af1d71bf9" providerId="LiveId" clId="{1EE8B8F8-0E6B-483A-B589-B14DDB6C6DB0}" dt="2022-12-26T12:13:25.206" v="1" actId="20577"/>
          <ac:spMkLst>
            <pc:docMk/>
            <pc:sldMk cId="439542271" sldId="256"/>
            <ac:spMk id="2" creationId="{00000000-0000-0000-0000-000000000000}"/>
          </ac:spMkLst>
        </pc:spChg>
      </pc:sldChg>
      <pc:sldChg chg="modSp mod">
        <pc:chgData name="Bjarne Jødahl" userId="23ff813af1d71bf9" providerId="LiveId" clId="{1EE8B8F8-0E6B-483A-B589-B14DDB6C6DB0}" dt="2022-12-26T12:53:21.853" v="121" actId="20577"/>
        <pc:sldMkLst>
          <pc:docMk/>
          <pc:sldMk cId="202905206" sldId="257"/>
        </pc:sldMkLst>
        <pc:spChg chg="mod">
          <ac:chgData name="Bjarne Jødahl" userId="23ff813af1d71bf9" providerId="LiveId" clId="{1EE8B8F8-0E6B-483A-B589-B14DDB6C6DB0}" dt="2022-12-26T12:53:21.853" v="121" actId="20577"/>
          <ac:spMkLst>
            <pc:docMk/>
            <pc:sldMk cId="202905206" sldId="257"/>
            <ac:spMk id="4" creationId="{00000000-0000-0000-0000-000000000000}"/>
          </ac:spMkLst>
        </pc:spChg>
      </pc:sldChg>
      <pc:sldChg chg="modSp mod">
        <pc:chgData name="Bjarne Jødahl" userId="23ff813af1d71bf9" providerId="LiveId" clId="{1EE8B8F8-0E6B-483A-B589-B14DDB6C6DB0}" dt="2022-12-26T12:31:04.314" v="81" actId="20577"/>
        <pc:sldMkLst>
          <pc:docMk/>
          <pc:sldMk cId="1643161807" sldId="266"/>
        </pc:sldMkLst>
        <pc:spChg chg="mod">
          <ac:chgData name="Bjarne Jødahl" userId="23ff813af1d71bf9" providerId="LiveId" clId="{1EE8B8F8-0E6B-483A-B589-B14DDB6C6DB0}" dt="2022-12-26T12:31:04.314" v="81" actId="20577"/>
          <ac:spMkLst>
            <pc:docMk/>
            <pc:sldMk cId="1643161807" sldId="266"/>
            <ac:spMk id="2" creationId="{00000000-0000-0000-0000-000000000000}"/>
          </ac:spMkLst>
        </pc:spChg>
        <pc:spChg chg="mod">
          <ac:chgData name="Bjarne Jødahl" userId="23ff813af1d71bf9" providerId="LiveId" clId="{1EE8B8F8-0E6B-483A-B589-B14DDB6C6DB0}" dt="2022-12-26T12:30:50.531" v="79" actId="20577"/>
          <ac:spMkLst>
            <pc:docMk/>
            <pc:sldMk cId="1643161807" sldId="266"/>
            <ac:spMk id="4" creationId="{00000000-0000-0000-0000-000000000000}"/>
          </ac:spMkLst>
        </pc:spChg>
      </pc:sldChg>
      <pc:sldChg chg="modSp mod">
        <pc:chgData name="Bjarne Jødahl" userId="23ff813af1d71bf9" providerId="LiveId" clId="{1EE8B8F8-0E6B-483A-B589-B14DDB6C6DB0}" dt="2022-12-26T12:54:34.241" v="138" actId="20577"/>
        <pc:sldMkLst>
          <pc:docMk/>
          <pc:sldMk cId="640097950" sldId="268"/>
        </pc:sldMkLst>
        <pc:spChg chg="mod">
          <ac:chgData name="Bjarne Jødahl" userId="23ff813af1d71bf9" providerId="LiveId" clId="{1EE8B8F8-0E6B-483A-B589-B14DDB6C6DB0}" dt="2022-12-26T12:53:53.127" v="125" actId="20577"/>
          <ac:spMkLst>
            <pc:docMk/>
            <pc:sldMk cId="640097950" sldId="268"/>
            <ac:spMk id="2" creationId="{00000000-0000-0000-0000-000000000000}"/>
          </ac:spMkLst>
        </pc:spChg>
        <pc:spChg chg="mod">
          <ac:chgData name="Bjarne Jødahl" userId="23ff813af1d71bf9" providerId="LiveId" clId="{1EE8B8F8-0E6B-483A-B589-B14DDB6C6DB0}" dt="2022-12-26T12:54:34.241" v="138" actId="20577"/>
          <ac:spMkLst>
            <pc:docMk/>
            <pc:sldMk cId="640097950" sldId="268"/>
            <ac:spMk id="7" creationId="{00000000-0000-0000-0000-000000000000}"/>
          </ac:spMkLst>
        </pc:spChg>
      </pc:sldChg>
    </pc:docChg>
  </pc:docChgLst>
  <pc:docChgLst>
    <pc:chgData name="Bjarne Jødahl" userId="23ff813af1d71bf9" providerId="LiveId" clId="{8D3D1982-3E6E-47D7-8E49-554392DA8DCA}"/>
    <pc:docChg chg="custSel modSld">
      <pc:chgData name="Bjarne Jødahl" userId="23ff813af1d71bf9" providerId="LiveId" clId="{8D3D1982-3E6E-47D7-8E49-554392DA8DCA}" dt="2023-03-29T07:58:33.736" v="175" actId="20577"/>
      <pc:docMkLst>
        <pc:docMk/>
      </pc:docMkLst>
      <pc:sldChg chg="modSp mod">
        <pc:chgData name="Bjarne Jødahl" userId="23ff813af1d71bf9" providerId="LiveId" clId="{8D3D1982-3E6E-47D7-8E49-554392DA8DCA}" dt="2023-03-29T07:56:06.607" v="91" actId="20577"/>
        <pc:sldMkLst>
          <pc:docMk/>
          <pc:sldMk cId="202905206" sldId="257"/>
        </pc:sldMkLst>
        <pc:spChg chg="mod">
          <ac:chgData name="Bjarne Jødahl" userId="23ff813af1d71bf9" providerId="LiveId" clId="{8D3D1982-3E6E-47D7-8E49-554392DA8DCA}" dt="2023-03-29T07:56:06.607" v="91" actId="20577"/>
          <ac:spMkLst>
            <pc:docMk/>
            <pc:sldMk cId="202905206" sldId="257"/>
            <ac:spMk id="4" creationId="{00000000-0000-0000-0000-000000000000}"/>
          </ac:spMkLst>
        </pc:spChg>
      </pc:sldChg>
      <pc:sldChg chg="addSp delSp modSp mod">
        <pc:chgData name="Bjarne Jødahl" userId="23ff813af1d71bf9" providerId="LiveId" clId="{8D3D1982-3E6E-47D7-8E49-554392DA8DCA}" dt="2023-03-29T07:48:49.103" v="3" actId="14100"/>
        <pc:sldMkLst>
          <pc:docMk/>
          <pc:sldMk cId="3048290521" sldId="259"/>
        </pc:sldMkLst>
        <pc:graphicFrameChg chg="del">
          <ac:chgData name="Bjarne Jødahl" userId="23ff813af1d71bf9" providerId="LiveId" clId="{8D3D1982-3E6E-47D7-8E49-554392DA8DCA}" dt="2023-03-29T07:48:25.561" v="0" actId="478"/>
          <ac:graphicFrameMkLst>
            <pc:docMk/>
            <pc:sldMk cId="3048290521" sldId="259"/>
            <ac:graphicFrameMk id="2" creationId="{F101FC93-C1BD-4B72-BA86-9F043E3710B9}"/>
          </ac:graphicFrameMkLst>
        </pc:graphicFrameChg>
        <pc:graphicFrameChg chg="add mod">
          <ac:chgData name="Bjarne Jødahl" userId="23ff813af1d71bf9" providerId="LiveId" clId="{8D3D1982-3E6E-47D7-8E49-554392DA8DCA}" dt="2023-03-29T07:48:49.103" v="3" actId="14100"/>
          <ac:graphicFrameMkLst>
            <pc:docMk/>
            <pc:sldMk cId="3048290521" sldId="259"/>
            <ac:graphicFrameMk id="3" creationId="{43803142-B050-AB44-D834-5B7BB2243E3D}"/>
          </ac:graphicFrameMkLst>
        </pc:graphicFrameChg>
      </pc:sldChg>
      <pc:sldChg chg="modSp mod">
        <pc:chgData name="Bjarne Jødahl" userId="23ff813af1d71bf9" providerId="LiveId" clId="{8D3D1982-3E6E-47D7-8E49-554392DA8DCA}" dt="2023-03-29T07:58:33.736" v="175" actId="20577"/>
        <pc:sldMkLst>
          <pc:docMk/>
          <pc:sldMk cId="2307977226" sldId="289"/>
        </pc:sldMkLst>
        <pc:spChg chg="mod">
          <ac:chgData name="Bjarne Jødahl" userId="23ff813af1d71bf9" providerId="LiveId" clId="{8D3D1982-3E6E-47D7-8E49-554392DA8DCA}" dt="2023-03-29T07:58:33.736" v="175" actId="20577"/>
          <ac:spMkLst>
            <pc:docMk/>
            <pc:sldMk cId="2307977226" sldId="289"/>
            <ac:spMk id="6" creationId="{A3388ECA-697F-4C48-8B40-A0DCF51164B4}"/>
          </ac:spMkLst>
        </pc:spChg>
      </pc:sldChg>
    </pc:docChg>
  </pc:docChgLst>
  <pc:docChgLst>
    <pc:chgData name="Bjarne Jødahl" userId="23ff813af1d71bf9" providerId="LiveId" clId="{A7A47DEB-CAB9-4DE3-A220-78019607C075}"/>
    <pc:docChg chg="undo custSel modSld">
      <pc:chgData name="Bjarne Jødahl" userId="23ff813af1d71bf9" providerId="LiveId" clId="{A7A47DEB-CAB9-4DE3-A220-78019607C075}" dt="2021-12-01T16:07:11.552" v="111" actId="20577"/>
      <pc:docMkLst>
        <pc:docMk/>
      </pc:docMkLst>
      <pc:sldChg chg="modSp modAnim">
        <pc:chgData name="Bjarne Jødahl" userId="23ff813af1d71bf9" providerId="LiveId" clId="{A7A47DEB-CAB9-4DE3-A220-78019607C075}" dt="2021-12-01T15:29:42.225" v="76" actId="20577"/>
        <pc:sldMkLst>
          <pc:docMk/>
          <pc:sldMk cId="202905206" sldId="257"/>
        </pc:sldMkLst>
        <pc:spChg chg="mod">
          <ac:chgData name="Bjarne Jødahl" userId="23ff813af1d71bf9" providerId="LiveId" clId="{A7A47DEB-CAB9-4DE3-A220-78019607C075}" dt="2021-12-01T15:29:42.225" v="76" actId="20577"/>
          <ac:spMkLst>
            <pc:docMk/>
            <pc:sldMk cId="202905206" sldId="257"/>
            <ac:spMk id="3" creationId="{00000000-0000-0000-0000-000000000000}"/>
          </ac:spMkLst>
        </pc:spChg>
        <pc:spChg chg="mod">
          <ac:chgData name="Bjarne Jødahl" userId="23ff813af1d71bf9" providerId="LiveId" clId="{A7A47DEB-CAB9-4DE3-A220-78019607C075}" dt="2021-11-29T09:08:45.468" v="48" actId="20577"/>
          <ac:spMkLst>
            <pc:docMk/>
            <pc:sldMk cId="202905206" sldId="257"/>
            <ac:spMk id="4" creationId="{00000000-0000-0000-0000-000000000000}"/>
          </ac:spMkLst>
        </pc:spChg>
      </pc:sldChg>
      <pc:sldChg chg="modSp mod">
        <pc:chgData name="Bjarne Jødahl" userId="23ff813af1d71bf9" providerId="LiveId" clId="{A7A47DEB-CAB9-4DE3-A220-78019607C075}" dt="2021-12-01T16:07:11.552" v="111" actId="20577"/>
        <pc:sldMkLst>
          <pc:docMk/>
          <pc:sldMk cId="640097950" sldId="268"/>
        </pc:sldMkLst>
        <pc:spChg chg="mod">
          <ac:chgData name="Bjarne Jødahl" userId="23ff813af1d71bf9" providerId="LiveId" clId="{A7A47DEB-CAB9-4DE3-A220-78019607C075}" dt="2021-12-01T16:07:11.552" v="111" actId="20577"/>
          <ac:spMkLst>
            <pc:docMk/>
            <pc:sldMk cId="640097950" sldId="268"/>
            <ac:spMk id="5" creationId="{00000000-0000-0000-0000-000000000000}"/>
          </ac:spMkLst>
        </pc:spChg>
      </pc:sldChg>
      <pc:sldChg chg="mod modShow">
        <pc:chgData name="Bjarne Jødahl" userId="23ff813af1d71bf9" providerId="LiveId" clId="{A7A47DEB-CAB9-4DE3-A220-78019607C075}" dt="2021-12-01T15:38:19.689" v="77" actId="729"/>
        <pc:sldMkLst>
          <pc:docMk/>
          <pc:sldMk cId="2110130004" sldId="275"/>
        </pc:sldMkLst>
      </pc:sldChg>
      <pc:sldChg chg="modSp mod">
        <pc:chgData name="Bjarne Jødahl" userId="23ff813af1d71bf9" providerId="LiveId" clId="{A7A47DEB-CAB9-4DE3-A220-78019607C075}" dt="2021-11-29T09:10:58.799" v="55" actId="6549"/>
        <pc:sldMkLst>
          <pc:docMk/>
          <pc:sldMk cId="2244244717" sldId="280"/>
        </pc:sldMkLst>
        <pc:spChg chg="mod">
          <ac:chgData name="Bjarne Jødahl" userId="23ff813af1d71bf9" providerId="LiveId" clId="{A7A47DEB-CAB9-4DE3-A220-78019607C075}" dt="2021-11-29T09:10:58.799" v="55" actId="6549"/>
          <ac:spMkLst>
            <pc:docMk/>
            <pc:sldMk cId="2244244717" sldId="280"/>
            <ac:spMk id="3" creationId="{00000000-0000-0000-0000-000000000000}"/>
          </ac:spMkLst>
        </pc:spChg>
      </pc:sldChg>
    </pc:docChg>
  </pc:docChgLst>
  <pc:docChgLst>
    <pc:chgData name="Gjestebruker" providerId="Windows Live" clId="Web-{0F47701F-9240-4DF9-B0C1-E9E5C4911975}"/>
    <pc:docChg chg="modSld">
      <pc:chgData name="Gjestebruker" userId="" providerId="Windows Live" clId="Web-{0F47701F-9240-4DF9-B0C1-E9E5C4911975}" dt="2023-03-28T19:03:24.392" v="48" actId="20577"/>
      <pc:docMkLst>
        <pc:docMk/>
      </pc:docMkLst>
      <pc:sldChg chg="modSp">
        <pc:chgData name="Gjestebruker" userId="" providerId="Windows Live" clId="Web-{0F47701F-9240-4DF9-B0C1-E9E5C4911975}" dt="2023-03-28T18:58:17.559" v="2" actId="20577"/>
        <pc:sldMkLst>
          <pc:docMk/>
          <pc:sldMk cId="202905206" sldId="257"/>
        </pc:sldMkLst>
        <pc:spChg chg="mod">
          <ac:chgData name="Gjestebruker" userId="" providerId="Windows Live" clId="Web-{0F47701F-9240-4DF9-B0C1-E9E5C4911975}" dt="2023-03-28T18:58:17.559" v="2" actId="20577"/>
          <ac:spMkLst>
            <pc:docMk/>
            <pc:sldMk cId="202905206" sldId="257"/>
            <ac:spMk id="6" creationId="{00000000-0000-0000-0000-000000000000}"/>
          </ac:spMkLst>
        </pc:spChg>
      </pc:sldChg>
      <pc:sldChg chg="modSp">
        <pc:chgData name="Gjestebruker" userId="" providerId="Windows Live" clId="Web-{0F47701F-9240-4DF9-B0C1-E9E5C4911975}" dt="2023-03-28T18:59:40.299" v="19" actId="20577"/>
        <pc:sldMkLst>
          <pc:docMk/>
          <pc:sldMk cId="640097950" sldId="268"/>
        </pc:sldMkLst>
        <pc:spChg chg="mod">
          <ac:chgData name="Gjestebruker" userId="" providerId="Windows Live" clId="Web-{0F47701F-9240-4DF9-B0C1-E9E5C4911975}" dt="2023-03-28T18:59:40.299" v="19" actId="20577"/>
          <ac:spMkLst>
            <pc:docMk/>
            <pc:sldMk cId="640097950" sldId="268"/>
            <ac:spMk id="3" creationId="{00000000-0000-0000-0000-000000000000}"/>
          </ac:spMkLst>
        </pc:spChg>
      </pc:sldChg>
      <pc:sldChg chg="modSp">
        <pc:chgData name="Gjestebruker" userId="" providerId="Windows Live" clId="Web-{0F47701F-9240-4DF9-B0C1-E9E5C4911975}" dt="2023-03-28T19:03:24.392" v="48" actId="20577"/>
        <pc:sldMkLst>
          <pc:docMk/>
          <pc:sldMk cId="580927758" sldId="271"/>
        </pc:sldMkLst>
        <pc:spChg chg="mod">
          <ac:chgData name="Gjestebruker" userId="" providerId="Windows Live" clId="Web-{0F47701F-9240-4DF9-B0C1-E9E5C4911975}" dt="2023-03-28T19:02:50.457" v="35" actId="20577"/>
          <ac:spMkLst>
            <pc:docMk/>
            <pc:sldMk cId="580927758" sldId="271"/>
            <ac:spMk id="3" creationId="{00000000-0000-0000-0000-000000000000}"/>
          </ac:spMkLst>
        </pc:spChg>
        <pc:spChg chg="mod">
          <ac:chgData name="Gjestebruker" userId="" providerId="Windows Live" clId="Web-{0F47701F-9240-4DF9-B0C1-E9E5C4911975}" dt="2023-03-28T19:03:24.392" v="48" actId="20577"/>
          <ac:spMkLst>
            <pc:docMk/>
            <pc:sldMk cId="580927758" sldId="271"/>
            <ac:spMk id="5" creationId="{00000000-0000-0000-0000-000000000000}"/>
          </ac:spMkLst>
        </pc:spChg>
      </pc:sldChg>
    </pc:docChg>
  </pc:docChgLst>
  <pc:docChgLst>
    <pc:chgData name="Bjarne Jødahl" userId="23ff813af1d71bf9" providerId="LiveId" clId="{433126F1-1F86-4EEF-8AC8-2FE5E5EBAADE}"/>
    <pc:docChg chg="custSel modSld">
      <pc:chgData name="Bjarne Jødahl" userId="23ff813af1d71bf9" providerId="LiveId" clId="{433126F1-1F86-4EEF-8AC8-2FE5E5EBAADE}" dt="2023-02-25T14:19:14.111" v="27" actId="20577"/>
      <pc:docMkLst>
        <pc:docMk/>
      </pc:docMkLst>
      <pc:sldChg chg="modSp mod">
        <pc:chgData name="Bjarne Jødahl" userId="23ff813af1d71bf9" providerId="LiveId" clId="{433126F1-1F86-4EEF-8AC8-2FE5E5EBAADE}" dt="2023-02-25T14:13:13.084" v="16" actId="20577"/>
        <pc:sldMkLst>
          <pc:docMk/>
          <pc:sldMk cId="202905206" sldId="257"/>
        </pc:sldMkLst>
        <pc:spChg chg="mod">
          <ac:chgData name="Bjarne Jødahl" userId="23ff813af1d71bf9" providerId="LiveId" clId="{433126F1-1F86-4EEF-8AC8-2FE5E5EBAADE}" dt="2023-02-25T14:13:13.084" v="16" actId="20577"/>
          <ac:spMkLst>
            <pc:docMk/>
            <pc:sldMk cId="202905206" sldId="257"/>
            <ac:spMk id="3" creationId="{00000000-0000-0000-0000-000000000000}"/>
          </ac:spMkLst>
        </pc:spChg>
      </pc:sldChg>
      <pc:sldChg chg="modSp mod">
        <pc:chgData name="Bjarne Jødahl" userId="23ff813af1d71bf9" providerId="LiveId" clId="{433126F1-1F86-4EEF-8AC8-2FE5E5EBAADE}" dt="2023-02-25T14:17:37.952" v="25" actId="20577"/>
        <pc:sldMkLst>
          <pc:docMk/>
          <pc:sldMk cId="934786285" sldId="261"/>
        </pc:sldMkLst>
        <pc:spChg chg="mod">
          <ac:chgData name="Bjarne Jødahl" userId="23ff813af1d71bf9" providerId="LiveId" clId="{433126F1-1F86-4EEF-8AC8-2FE5E5EBAADE}" dt="2023-02-25T14:17:37.952" v="25" actId="20577"/>
          <ac:spMkLst>
            <pc:docMk/>
            <pc:sldMk cId="934786285" sldId="261"/>
            <ac:spMk id="3" creationId="{00000000-0000-0000-0000-000000000000}"/>
          </ac:spMkLst>
        </pc:spChg>
      </pc:sldChg>
      <pc:sldChg chg="modSp mod">
        <pc:chgData name="Bjarne Jødahl" userId="23ff813af1d71bf9" providerId="LiveId" clId="{433126F1-1F86-4EEF-8AC8-2FE5E5EBAADE}" dt="2023-02-25T14:19:14.111" v="27" actId="20577"/>
        <pc:sldMkLst>
          <pc:docMk/>
          <pc:sldMk cId="1643161807" sldId="266"/>
        </pc:sldMkLst>
        <pc:spChg chg="mod">
          <ac:chgData name="Bjarne Jødahl" userId="23ff813af1d71bf9" providerId="LiveId" clId="{433126F1-1F86-4EEF-8AC8-2FE5E5EBAADE}" dt="2023-02-25T14:19:14.111" v="27" actId="20577"/>
          <ac:spMkLst>
            <pc:docMk/>
            <pc:sldMk cId="1643161807" sldId="266"/>
            <ac:spMk id="4" creationId="{00000000-0000-0000-0000-000000000000}"/>
          </ac:spMkLst>
        </pc:spChg>
      </pc:sldChg>
      <pc:sldChg chg="addSp delSp modSp mod">
        <pc:chgData name="Bjarne Jødahl" userId="23ff813af1d71bf9" providerId="LiveId" clId="{433126F1-1F86-4EEF-8AC8-2FE5E5EBAADE}" dt="2023-02-25T10:54:36.761" v="14" actId="962"/>
        <pc:sldMkLst>
          <pc:docMk/>
          <pc:sldMk cId="2513924978" sldId="267"/>
        </pc:sldMkLst>
        <pc:spChg chg="del">
          <ac:chgData name="Bjarne Jødahl" userId="23ff813af1d71bf9" providerId="LiveId" clId="{433126F1-1F86-4EEF-8AC8-2FE5E5EBAADE}" dt="2023-02-25T10:53:25.138" v="2" actId="478"/>
          <ac:spMkLst>
            <pc:docMk/>
            <pc:sldMk cId="2513924978" sldId="267"/>
            <ac:spMk id="2" creationId="{00000000-0000-0000-0000-000000000000}"/>
          </ac:spMkLst>
        </pc:spChg>
        <pc:spChg chg="del mod">
          <ac:chgData name="Bjarne Jødahl" userId="23ff813af1d71bf9" providerId="LiveId" clId="{433126F1-1F86-4EEF-8AC8-2FE5E5EBAADE}" dt="2023-02-25T10:53:19.384" v="1" actId="478"/>
          <ac:spMkLst>
            <pc:docMk/>
            <pc:sldMk cId="2513924978" sldId="267"/>
            <ac:spMk id="3" creationId="{00000000-0000-0000-0000-000000000000}"/>
          </ac:spMkLst>
        </pc:spChg>
        <pc:spChg chg="add del mod">
          <ac:chgData name="Bjarne Jødahl" userId="23ff813af1d71bf9" providerId="LiveId" clId="{433126F1-1F86-4EEF-8AC8-2FE5E5EBAADE}" dt="2023-02-25T10:53:59.844" v="4" actId="931"/>
          <ac:spMkLst>
            <pc:docMk/>
            <pc:sldMk cId="2513924978" sldId="267"/>
            <ac:spMk id="6" creationId="{4346C5C0-1361-B049-C443-1C5B324A8C67}"/>
          </ac:spMkLst>
        </pc:spChg>
        <pc:spChg chg="add del mod">
          <ac:chgData name="Bjarne Jødahl" userId="23ff813af1d71bf9" providerId="LiveId" clId="{433126F1-1F86-4EEF-8AC8-2FE5E5EBAADE}" dt="2023-02-25T10:53:31.701" v="3" actId="478"/>
          <ac:spMkLst>
            <pc:docMk/>
            <pc:sldMk cId="2513924978" sldId="267"/>
            <ac:spMk id="8" creationId="{80B4F3DF-B05E-2664-8EEF-236FBF001C4C}"/>
          </ac:spMkLst>
        </pc:spChg>
        <pc:picChg chg="add mod">
          <ac:chgData name="Bjarne Jødahl" userId="23ff813af1d71bf9" providerId="LiveId" clId="{433126F1-1F86-4EEF-8AC8-2FE5E5EBAADE}" dt="2023-02-25T10:54:36.761" v="14" actId="962"/>
          <ac:picMkLst>
            <pc:docMk/>
            <pc:sldMk cId="2513924978" sldId="267"/>
            <ac:picMk id="10" creationId="{5C300360-5ACD-101F-5C35-800862ECA5A5}"/>
          </ac:picMkLst>
        </pc:picChg>
      </pc:sldChg>
      <pc:sldChg chg="modSp mod">
        <pc:chgData name="Bjarne Jødahl" userId="23ff813af1d71bf9" providerId="LiveId" clId="{433126F1-1F86-4EEF-8AC8-2FE5E5EBAADE}" dt="2023-02-25T14:14:22.990" v="20" actId="20577"/>
        <pc:sldMkLst>
          <pc:docMk/>
          <pc:sldMk cId="580927758" sldId="271"/>
        </pc:sldMkLst>
        <pc:spChg chg="mod">
          <ac:chgData name="Bjarne Jødahl" userId="23ff813af1d71bf9" providerId="LiveId" clId="{433126F1-1F86-4EEF-8AC8-2FE5E5EBAADE}" dt="2023-02-25T14:14:22.990" v="20" actId="20577"/>
          <ac:spMkLst>
            <pc:docMk/>
            <pc:sldMk cId="580927758" sldId="271"/>
            <ac:spMk id="3" creationId="{00000000-0000-0000-0000-000000000000}"/>
          </ac:spMkLst>
        </pc:spChg>
      </pc:sldChg>
      <pc:sldChg chg="modSp mod">
        <pc:chgData name="Bjarne Jødahl" userId="23ff813af1d71bf9" providerId="LiveId" clId="{433126F1-1F86-4EEF-8AC8-2FE5E5EBAADE}" dt="2023-02-25T14:15:14.681" v="22" actId="20577"/>
        <pc:sldMkLst>
          <pc:docMk/>
          <pc:sldMk cId="4070665215" sldId="290"/>
        </pc:sldMkLst>
        <pc:spChg chg="mod">
          <ac:chgData name="Bjarne Jødahl" userId="23ff813af1d71bf9" providerId="LiveId" clId="{433126F1-1F86-4EEF-8AC8-2FE5E5EBAADE}" dt="2023-02-25T14:15:14.681" v="22" actId="20577"/>
          <ac:spMkLst>
            <pc:docMk/>
            <pc:sldMk cId="4070665215" sldId="290"/>
            <ac:spMk id="4" creationId="{2B526207-650D-0453-0643-6B786CA76501}"/>
          </ac:spMkLst>
        </pc:spChg>
      </pc:sldChg>
    </pc:docChg>
  </pc:docChgLst>
  <pc:docChgLst>
    <pc:chgData name="Bjarne Jødahl" userId="23ff813af1d71bf9" providerId="LiveId" clId="{09BCD47C-B4E0-4792-8EAB-01002CB1B8E9}"/>
    <pc:docChg chg="custSel addSld delSld modSld">
      <pc:chgData name="Bjarne Jødahl" userId="23ff813af1d71bf9" providerId="LiveId" clId="{09BCD47C-B4E0-4792-8EAB-01002CB1B8E9}" dt="2022-03-29T07:33:39.912" v="2393" actId="20577"/>
      <pc:docMkLst>
        <pc:docMk/>
      </pc:docMkLst>
      <pc:sldChg chg="modSp mod">
        <pc:chgData name="Bjarne Jødahl" userId="23ff813af1d71bf9" providerId="LiveId" clId="{09BCD47C-B4E0-4792-8EAB-01002CB1B8E9}" dt="2022-03-14T17:17:50.275" v="1172" actId="14100"/>
        <pc:sldMkLst>
          <pc:docMk/>
          <pc:sldMk cId="439542271" sldId="256"/>
        </pc:sldMkLst>
        <pc:spChg chg="mod">
          <ac:chgData name="Bjarne Jødahl" userId="23ff813af1d71bf9" providerId="LiveId" clId="{09BCD47C-B4E0-4792-8EAB-01002CB1B8E9}" dt="2022-03-14T17:17:50.275" v="1172" actId="14100"/>
          <ac:spMkLst>
            <pc:docMk/>
            <pc:sldMk cId="439542271" sldId="256"/>
            <ac:spMk id="2" creationId="{00000000-0000-0000-0000-000000000000}"/>
          </ac:spMkLst>
        </pc:spChg>
      </pc:sldChg>
      <pc:sldChg chg="modSp modAnim">
        <pc:chgData name="Bjarne Jødahl" userId="23ff813af1d71bf9" providerId="LiveId" clId="{09BCD47C-B4E0-4792-8EAB-01002CB1B8E9}" dt="2022-03-17T09:55:46.257" v="1247"/>
        <pc:sldMkLst>
          <pc:docMk/>
          <pc:sldMk cId="202905206" sldId="257"/>
        </pc:sldMkLst>
        <pc:spChg chg="mod">
          <ac:chgData name="Bjarne Jødahl" userId="23ff813af1d71bf9" providerId="LiveId" clId="{09BCD47C-B4E0-4792-8EAB-01002CB1B8E9}" dt="2022-03-14T17:07:28.968" v="1114" actId="20577"/>
          <ac:spMkLst>
            <pc:docMk/>
            <pc:sldMk cId="202905206" sldId="257"/>
            <ac:spMk id="3" creationId="{00000000-0000-0000-0000-000000000000}"/>
          </ac:spMkLst>
        </pc:spChg>
      </pc:sldChg>
      <pc:sldChg chg="addSp delSp modSp mod">
        <pc:chgData name="Bjarne Jødahl" userId="23ff813af1d71bf9" providerId="LiveId" clId="{09BCD47C-B4E0-4792-8EAB-01002CB1B8E9}" dt="2022-03-03T12:04:00.792" v="791" actId="14100"/>
        <pc:sldMkLst>
          <pc:docMk/>
          <pc:sldMk cId="3048290521" sldId="259"/>
        </pc:sldMkLst>
        <pc:graphicFrameChg chg="add mod">
          <ac:chgData name="Bjarne Jødahl" userId="23ff813af1d71bf9" providerId="LiveId" clId="{09BCD47C-B4E0-4792-8EAB-01002CB1B8E9}" dt="2022-03-03T12:04:00.792" v="791" actId="14100"/>
          <ac:graphicFrameMkLst>
            <pc:docMk/>
            <pc:sldMk cId="3048290521" sldId="259"/>
            <ac:graphicFrameMk id="2" creationId="{F101FC93-C1BD-4B72-BA86-9F043E3710B9}"/>
          </ac:graphicFrameMkLst>
        </pc:graphicFrameChg>
        <pc:graphicFrameChg chg="add del mod">
          <ac:chgData name="Bjarne Jødahl" userId="23ff813af1d71bf9" providerId="LiveId" clId="{09BCD47C-B4E0-4792-8EAB-01002CB1B8E9}" dt="2022-03-03T12:03:40.660" v="788" actId="478"/>
          <ac:graphicFrameMkLst>
            <pc:docMk/>
            <pc:sldMk cId="3048290521" sldId="259"/>
            <ac:graphicFrameMk id="3" creationId="{F18F5499-F78F-4A56-BFC0-E676782D5CFB}"/>
          </ac:graphicFrameMkLst>
        </pc:graphicFrameChg>
        <pc:picChg chg="del">
          <ac:chgData name="Bjarne Jødahl" userId="23ff813af1d71bf9" providerId="LiveId" clId="{09BCD47C-B4E0-4792-8EAB-01002CB1B8E9}" dt="2022-02-26T09:02:19.851" v="784" actId="478"/>
          <ac:picMkLst>
            <pc:docMk/>
            <pc:sldMk cId="3048290521" sldId="259"/>
            <ac:picMk id="2" creationId="{15AF8698-B812-448A-8B76-51E96364C961}"/>
          </ac:picMkLst>
        </pc:picChg>
      </pc:sldChg>
      <pc:sldChg chg="modSp mod">
        <pc:chgData name="Bjarne Jødahl" userId="23ff813af1d71bf9" providerId="LiveId" clId="{09BCD47C-B4E0-4792-8EAB-01002CB1B8E9}" dt="2022-03-14T17:13:51.601" v="1137" actId="20577"/>
        <pc:sldMkLst>
          <pc:docMk/>
          <pc:sldMk cId="934786285" sldId="261"/>
        </pc:sldMkLst>
        <pc:spChg chg="mod">
          <ac:chgData name="Bjarne Jødahl" userId="23ff813af1d71bf9" providerId="LiveId" clId="{09BCD47C-B4E0-4792-8EAB-01002CB1B8E9}" dt="2022-03-14T17:13:51.601" v="1137" actId="20577"/>
          <ac:spMkLst>
            <pc:docMk/>
            <pc:sldMk cId="934786285" sldId="261"/>
            <ac:spMk id="3" creationId="{00000000-0000-0000-0000-000000000000}"/>
          </ac:spMkLst>
        </pc:spChg>
      </pc:sldChg>
      <pc:sldChg chg="modSp mod">
        <pc:chgData name="Bjarne Jødahl" userId="23ff813af1d71bf9" providerId="LiveId" clId="{09BCD47C-B4E0-4792-8EAB-01002CB1B8E9}" dt="2022-02-25T16:26:02.586" v="783" actId="27636"/>
        <pc:sldMkLst>
          <pc:docMk/>
          <pc:sldMk cId="3368999006" sldId="263"/>
        </pc:sldMkLst>
        <pc:spChg chg="mod">
          <ac:chgData name="Bjarne Jødahl" userId="23ff813af1d71bf9" providerId="LiveId" clId="{09BCD47C-B4E0-4792-8EAB-01002CB1B8E9}" dt="2022-02-25T16:26:02.586" v="783" actId="27636"/>
          <ac:spMkLst>
            <pc:docMk/>
            <pc:sldMk cId="3368999006" sldId="263"/>
            <ac:spMk id="3" creationId="{00000000-0000-0000-0000-000000000000}"/>
          </ac:spMkLst>
        </pc:spChg>
      </pc:sldChg>
      <pc:sldChg chg="modSp mod">
        <pc:chgData name="Bjarne Jødahl" userId="23ff813af1d71bf9" providerId="LiveId" clId="{09BCD47C-B4E0-4792-8EAB-01002CB1B8E9}" dt="2022-03-14T17:03:45.589" v="1112" actId="20577"/>
        <pc:sldMkLst>
          <pc:docMk/>
          <pc:sldMk cId="2513924978" sldId="267"/>
        </pc:sldMkLst>
        <pc:spChg chg="mod">
          <ac:chgData name="Bjarne Jødahl" userId="23ff813af1d71bf9" providerId="LiveId" clId="{09BCD47C-B4E0-4792-8EAB-01002CB1B8E9}" dt="2022-03-14T17:03:45.589" v="1112" actId="20577"/>
          <ac:spMkLst>
            <pc:docMk/>
            <pc:sldMk cId="2513924978" sldId="267"/>
            <ac:spMk id="3" creationId="{00000000-0000-0000-0000-000000000000}"/>
          </ac:spMkLst>
        </pc:spChg>
      </pc:sldChg>
      <pc:sldChg chg="modSp mod">
        <pc:chgData name="Bjarne Jødahl" userId="23ff813af1d71bf9" providerId="LiveId" clId="{09BCD47C-B4E0-4792-8EAB-01002CB1B8E9}" dt="2022-03-17T11:11:15.890" v="1837" actId="20577"/>
        <pc:sldMkLst>
          <pc:docMk/>
          <pc:sldMk cId="460390200" sldId="273"/>
        </pc:sldMkLst>
        <pc:spChg chg="mod">
          <ac:chgData name="Bjarne Jødahl" userId="23ff813af1d71bf9" providerId="LiveId" clId="{09BCD47C-B4E0-4792-8EAB-01002CB1B8E9}" dt="2022-03-17T11:11:15.890" v="1837" actId="20577"/>
          <ac:spMkLst>
            <pc:docMk/>
            <pc:sldMk cId="460390200" sldId="273"/>
            <ac:spMk id="3" creationId="{00000000-0000-0000-0000-000000000000}"/>
          </ac:spMkLst>
        </pc:spChg>
      </pc:sldChg>
      <pc:sldChg chg="modSp mod">
        <pc:chgData name="Bjarne Jødahl" userId="23ff813af1d71bf9" providerId="LiveId" clId="{09BCD47C-B4E0-4792-8EAB-01002CB1B8E9}" dt="2022-03-29T07:33:39.912" v="2393" actId="20577"/>
        <pc:sldMkLst>
          <pc:docMk/>
          <pc:sldMk cId="3893427031" sldId="274"/>
        </pc:sldMkLst>
        <pc:spChg chg="mod">
          <ac:chgData name="Bjarne Jødahl" userId="23ff813af1d71bf9" providerId="LiveId" clId="{09BCD47C-B4E0-4792-8EAB-01002CB1B8E9}" dt="2022-03-29T07:33:39.912" v="2393" actId="20577"/>
          <ac:spMkLst>
            <pc:docMk/>
            <pc:sldMk cId="3893427031" sldId="274"/>
            <ac:spMk id="2" creationId="{00000000-0000-0000-0000-000000000000}"/>
          </ac:spMkLst>
        </pc:spChg>
        <pc:spChg chg="mod">
          <ac:chgData name="Bjarne Jødahl" userId="23ff813af1d71bf9" providerId="LiveId" clId="{09BCD47C-B4E0-4792-8EAB-01002CB1B8E9}" dt="2022-03-17T09:58:32.739" v="1256" actId="20577"/>
          <ac:spMkLst>
            <pc:docMk/>
            <pc:sldMk cId="3893427031" sldId="274"/>
            <ac:spMk id="3" creationId="{00000000-0000-0000-0000-000000000000}"/>
          </ac:spMkLst>
        </pc:spChg>
      </pc:sldChg>
      <pc:sldChg chg="del mod modShow">
        <pc:chgData name="Bjarne Jødahl" userId="23ff813af1d71bf9" providerId="LiveId" clId="{09BCD47C-B4E0-4792-8EAB-01002CB1B8E9}" dt="2022-03-17T12:44:59.626" v="2363" actId="2696"/>
        <pc:sldMkLst>
          <pc:docMk/>
          <pc:sldMk cId="2110130004" sldId="275"/>
        </pc:sldMkLst>
      </pc:sldChg>
      <pc:sldChg chg="modSp mod">
        <pc:chgData name="Bjarne Jødahl" userId="23ff813af1d71bf9" providerId="LiveId" clId="{09BCD47C-B4E0-4792-8EAB-01002CB1B8E9}" dt="2022-03-14T17:15:28.805" v="1138" actId="20577"/>
        <pc:sldMkLst>
          <pc:docMk/>
          <pc:sldMk cId="1720934442" sldId="276"/>
        </pc:sldMkLst>
        <pc:spChg chg="mod">
          <ac:chgData name="Bjarne Jødahl" userId="23ff813af1d71bf9" providerId="LiveId" clId="{09BCD47C-B4E0-4792-8EAB-01002CB1B8E9}" dt="2022-03-14T17:15:28.805" v="1138" actId="20577"/>
          <ac:spMkLst>
            <pc:docMk/>
            <pc:sldMk cId="1720934442" sldId="276"/>
            <ac:spMk id="3" creationId="{00000000-0000-0000-0000-000000000000}"/>
          </ac:spMkLst>
        </pc:spChg>
      </pc:sldChg>
      <pc:sldChg chg="addSp delSp modSp mod">
        <pc:chgData name="Bjarne Jødahl" userId="23ff813af1d71bf9" providerId="LiveId" clId="{09BCD47C-B4E0-4792-8EAB-01002CB1B8E9}" dt="2022-02-21T09:13:24.608" v="767" actId="1076"/>
        <pc:sldMkLst>
          <pc:docMk/>
          <pc:sldMk cId="2244244717" sldId="280"/>
        </pc:sldMkLst>
        <pc:spChg chg="mod">
          <ac:chgData name="Bjarne Jødahl" userId="23ff813af1d71bf9" providerId="LiveId" clId="{09BCD47C-B4E0-4792-8EAB-01002CB1B8E9}" dt="2022-02-21T09:02:34.763" v="15" actId="27636"/>
          <ac:spMkLst>
            <pc:docMk/>
            <pc:sldMk cId="2244244717" sldId="280"/>
            <ac:spMk id="3" creationId="{00000000-0000-0000-0000-000000000000}"/>
          </ac:spMkLst>
        </pc:spChg>
        <pc:spChg chg="mod">
          <ac:chgData name="Bjarne Jødahl" userId="23ff813af1d71bf9" providerId="LiveId" clId="{09BCD47C-B4E0-4792-8EAB-01002CB1B8E9}" dt="2022-02-21T09:13:24.608" v="767" actId="1076"/>
          <ac:spMkLst>
            <pc:docMk/>
            <pc:sldMk cId="2244244717" sldId="280"/>
            <ac:spMk id="4" creationId="{00000000-0000-0000-0000-000000000000}"/>
          </ac:spMkLst>
        </pc:spChg>
        <pc:spChg chg="add del mod">
          <ac:chgData name="Bjarne Jødahl" userId="23ff813af1d71bf9" providerId="LiveId" clId="{09BCD47C-B4E0-4792-8EAB-01002CB1B8E9}" dt="2022-02-21T09:01:48.927" v="11" actId="478"/>
          <ac:spMkLst>
            <pc:docMk/>
            <pc:sldMk cId="2244244717" sldId="280"/>
            <ac:spMk id="5" creationId="{25F322D0-02DB-4833-85F6-FD6BC187E54E}"/>
          </ac:spMkLst>
        </pc:spChg>
        <pc:spChg chg="add del mod">
          <ac:chgData name="Bjarne Jødahl" userId="23ff813af1d71bf9" providerId="LiveId" clId="{09BCD47C-B4E0-4792-8EAB-01002CB1B8E9}" dt="2022-02-21T09:01:32.098" v="10" actId="478"/>
          <ac:spMkLst>
            <pc:docMk/>
            <pc:sldMk cId="2244244717" sldId="280"/>
            <ac:spMk id="6" creationId="{B6EF0A8E-66B7-47AB-981D-C1DFFEA70985}"/>
          </ac:spMkLst>
        </pc:spChg>
        <pc:spChg chg="add del">
          <ac:chgData name="Bjarne Jødahl" userId="23ff813af1d71bf9" providerId="LiveId" clId="{09BCD47C-B4E0-4792-8EAB-01002CB1B8E9}" dt="2022-02-21T09:02:32.644" v="13"/>
          <ac:spMkLst>
            <pc:docMk/>
            <pc:sldMk cId="2244244717" sldId="280"/>
            <ac:spMk id="9" creationId="{B065FECF-A78A-4BBE-A970-9F1A5454C952}"/>
          </ac:spMkLst>
        </pc:spChg>
        <pc:spChg chg="add del">
          <ac:chgData name="Bjarne Jødahl" userId="23ff813af1d71bf9" providerId="LiveId" clId="{09BCD47C-B4E0-4792-8EAB-01002CB1B8E9}" dt="2022-02-21T09:02:32.644" v="13"/>
          <ac:spMkLst>
            <pc:docMk/>
            <pc:sldMk cId="2244244717" sldId="280"/>
            <ac:spMk id="10" creationId="{9CB37642-A3DE-43D6-9AFF-1511EDAB70FD}"/>
          </ac:spMkLst>
        </pc:spChg>
        <pc:spChg chg="add del">
          <ac:chgData name="Bjarne Jødahl" userId="23ff813af1d71bf9" providerId="LiveId" clId="{09BCD47C-B4E0-4792-8EAB-01002CB1B8E9}" dt="2022-02-21T09:02:41.445" v="17"/>
          <ac:spMkLst>
            <pc:docMk/>
            <pc:sldMk cId="2244244717" sldId="280"/>
            <ac:spMk id="12" creationId="{DABBE696-49B1-4ADB-8400-94361F264651}"/>
          </ac:spMkLst>
        </pc:spChg>
        <pc:spChg chg="add del">
          <ac:chgData name="Bjarne Jødahl" userId="23ff813af1d71bf9" providerId="LiveId" clId="{09BCD47C-B4E0-4792-8EAB-01002CB1B8E9}" dt="2022-02-21T09:02:41.445" v="17"/>
          <ac:spMkLst>
            <pc:docMk/>
            <pc:sldMk cId="2244244717" sldId="280"/>
            <ac:spMk id="13" creationId="{B7DED598-78A5-42E1-AC9E-65D8986AE554}"/>
          </ac:spMkLst>
        </pc:spChg>
        <pc:spChg chg="add del">
          <ac:chgData name="Bjarne Jødahl" userId="23ff813af1d71bf9" providerId="LiveId" clId="{09BCD47C-B4E0-4792-8EAB-01002CB1B8E9}" dt="2022-02-21T09:02:51.368" v="19"/>
          <ac:spMkLst>
            <pc:docMk/>
            <pc:sldMk cId="2244244717" sldId="280"/>
            <ac:spMk id="15" creationId="{2E9DE1B2-B490-473F-AC4B-FC9C86B4D925}"/>
          </ac:spMkLst>
        </pc:spChg>
        <pc:spChg chg="add del">
          <ac:chgData name="Bjarne Jødahl" userId="23ff813af1d71bf9" providerId="LiveId" clId="{09BCD47C-B4E0-4792-8EAB-01002CB1B8E9}" dt="2022-02-21T09:02:51.368" v="19"/>
          <ac:spMkLst>
            <pc:docMk/>
            <pc:sldMk cId="2244244717" sldId="280"/>
            <ac:spMk id="16" creationId="{5CA643A0-DDE6-46FC-B37A-C2F269CE1F18}"/>
          </ac:spMkLst>
        </pc:spChg>
        <pc:spChg chg="add del mod">
          <ac:chgData name="Bjarne Jødahl" userId="23ff813af1d71bf9" providerId="LiveId" clId="{09BCD47C-B4E0-4792-8EAB-01002CB1B8E9}" dt="2022-02-21T09:04:07.600" v="27"/>
          <ac:spMkLst>
            <pc:docMk/>
            <pc:sldMk cId="2244244717" sldId="280"/>
            <ac:spMk id="18" creationId="{A1ECDA2F-2076-4BBE-8D3F-D53DD96C28DA}"/>
          </ac:spMkLst>
        </pc:spChg>
        <pc:spChg chg="add del mod">
          <ac:chgData name="Bjarne Jødahl" userId="23ff813af1d71bf9" providerId="LiveId" clId="{09BCD47C-B4E0-4792-8EAB-01002CB1B8E9}" dt="2022-02-21T09:06:12.216" v="30" actId="478"/>
          <ac:spMkLst>
            <pc:docMk/>
            <pc:sldMk cId="2244244717" sldId="280"/>
            <ac:spMk id="19" creationId="{64D71344-6BD3-4583-8608-A77C4CBB7CD0}"/>
          </ac:spMkLst>
        </pc:spChg>
        <pc:spChg chg="add mod">
          <ac:chgData name="Bjarne Jødahl" userId="23ff813af1d71bf9" providerId="LiveId" clId="{09BCD47C-B4E0-4792-8EAB-01002CB1B8E9}" dt="2022-02-21T09:13:13.222" v="766" actId="20577"/>
          <ac:spMkLst>
            <pc:docMk/>
            <pc:sldMk cId="2244244717" sldId="280"/>
            <ac:spMk id="21" creationId="{6C3A1465-F32F-4D3F-857B-8AFD14E18E5A}"/>
          </ac:spMkLst>
        </pc:spChg>
        <pc:picChg chg="del">
          <ac:chgData name="Bjarne Jødahl" userId="23ff813af1d71bf9" providerId="LiveId" clId="{09BCD47C-B4E0-4792-8EAB-01002CB1B8E9}" dt="2022-02-21T09:00:51.974" v="5" actId="478"/>
          <ac:picMkLst>
            <pc:docMk/>
            <pc:sldMk cId="2244244717" sldId="280"/>
            <ac:picMk id="7" creationId="{00000000-0000-0000-0000-000000000000}"/>
          </ac:picMkLst>
        </pc:picChg>
        <pc:picChg chg="add mod">
          <ac:chgData name="Bjarne Jødahl" userId="23ff813af1d71bf9" providerId="LiveId" clId="{09BCD47C-B4E0-4792-8EAB-01002CB1B8E9}" dt="2022-02-21T09:00:57.940" v="7" actId="1076"/>
          <ac:picMkLst>
            <pc:docMk/>
            <pc:sldMk cId="2244244717" sldId="280"/>
            <ac:picMk id="8" creationId="{676226EF-49EE-4F8C-85A5-A96FA20FD56E}"/>
          </ac:picMkLst>
        </pc:picChg>
        <pc:picChg chg="add del">
          <ac:chgData name="Bjarne Jødahl" userId="23ff813af1d71bf9" providerId="LiveId" clId="{09BCD47C-B4E0-4792-8EAB-01002CB1B8E9}" dt="2022-02-21T09:02:32.644" v="13"/>
          <ac:picMkLst>
            <pc:docMk/>
            <pc:sldMk cId="2244244717" sldId="280"/>
            <ac:picMk id="11" creationId="{4429C349-D842-4779-84BF-5DC09D6FCB17}"/>
          </ac:picMkLst>
        </pc:picChg>
        <pc:picChg chg="add del">
          <ac:chgData name="Bjarne Jødahl" userId="23ff813af1d71bf9" providerId="LiveId" clId="{09BCD47C-B4E0-4792-8EAB-01002CB1B8E9}" dt="2022-02-21T09:02:41.445" v="17"/>
          <ac:picMkLst>
            <pc:docMk/>
            <pc:sldMk cId="2244244717" sldId="280"/>
            <ac:picMk id="14" creationId="{2F3249BE-56DA-428F-AC4E-352CDA8E2B22}"/>
          </ac:picMkLst>
        </pc:picChg>
        <pc:picChg chg="add del">
          <ac:chgData name="Bjarne Jødahl" userId="23ff813af1d71bf9" providerId="LiveId" clId="{09BCD47C-B4E0-4792-8EAB-01002CB1B8E9}" dt="2022-02-21T09:02:51.368" v="19"/>
          <ac:picMkLst>
            <pc:docMk/>
            <pc:sldMk cId="2244244717" sldId="280"/>
            <ac:picMk id="17" creationId="{A6DC6D7F-E801-4F60-9D40-6A3E859C7E04}"/>
          </ac:picMkLst>
        </pc:picChg>
        <pc:picChg chg="add del">
          <ac:chgData name="Bjarne Jødahl" userId="23ff813af1d71bf9" providerId="LiveId" clId="{09BCD47C-B4E0-4792-8EAB-01002CB1B8E9}" dt="2022-02-21T09:03:09.173" v="21" actId="478"/>
          <ac:picMkLst>
            <pc:docMk/>
            <pc:sldMk cId="2244244717" sldId="280"/>
            <ac:picMk id="20" creationId="{E54EC518-34A4-425B-9223-BA4D17D87D49}"/>
          </ac:picMkLst>
        </pc:picChg>
        <pc:picChg chg="mod">
          <ac:chgData name="Bjarne Jødahl" userId="23ff813af1d71bf9" providerId="LiveId" clId="{09BCD47C-B4E0-4792-8EAB-01002CB1B8E9}" dt="2022-02-21T09:00:49.455" v="4" actId="1076"/>
          <ac:picMkLst>
            <pc:docMk/>
            <pc:sldMk cId="2244244717" sldId="280"/>
            <ac:picMk id="1026" creationId="{00000000-0000-0000-0000-000000000000}"/>
          </ac:picMkLst>
        </pc:picChg>
      </pc:sldChg>
      <pc:sldChg chg="del mod modShow">
        <pc:chgData name="Bjarne Jødahl" userId="23ff813af1d71bf9" providerId="LiveId" clId="{09BCD47C-B4E0-4792-8EAB-01002CB1B8E9}" dt="2022-03-17T12:44:53.494" v="2362" actId="2696"/>
        <pc:sldMkLst>
          <pc:docMk/>
          <pc:sldMk cId="1566883034" sldId="287"/>
        </pc:sldMkLst>
      </pc:sldChg>
      <pc:sldChg chg="new del">
        <pc:chgData name="Bjarne Jødahl" userId="23ff813af1d71bf9" providerId="LiveId" clId="{09BCD47C-B4E0-4792-8EAB-01002CB1B8E9}" dt="2022-03-17T11:09:26.061" v="1813" actId="2696"/>
        <pc:sldMkLst>
          <pc:docMk/>
          <pc:sldMk cId="681341387" sldId="289"/>
        </pc:sldMkLst>
      </pc:sldChg>
      <pc:sldChg chg="addSp delSp modSp add mod">
        <pc:chgData name="Bjarne Jødahl" userId="23ff813af1d71bf9" providerId="LiveId" clId="{09BCD47C-B4E0-4792-8EAB-01002CB1B8E9}" dt="2022-03-17T12:10:46.744" v="2361" actId="20577"/>
        <pc:sldMkLst>
          <pc:docMk/>
          <pc:sldMk cId="2307977226" sldId="289"/>
        </pc:sldMkLst>
        <pc:spChg chg="mod">
          <ac:chgData name="Bjarne Jødahl" userId="23ff813af1d71bf9" providerId="LiveId" clId="{09BCD47C-B4E0-4792-8EAB-01002CB1B8E9}" dt="2022-03-17T12:06:36.641" v="2157" actId="20577"/>
          <ac:spMkLst>
            <pc:docMk/>
            <pc:sldMk cId="2307977226" sldId="289"/>
            <ac:spMk id="3" creationId="{00000000-0000-0000-0000-000000000000}"/>
          </ac:spMkLst>
        </pc:spChg>
        <pc:spChg chg="add mod">
          <ac:chgData name="Bjarne Jødahl" userId="23ff813af1d71bf9" providerId="LiveId" clId="{09BCD47C-B4E0-4792-8EAB-01002CB1B8E9}" dt="2022-03-17T12:10:46.744" v="2361" actId="20577"/>
          <ac:spMkLst>
            <pc:docMk/>
            <pc:sldMk cId="2307977226" sldId="289"/>
            <ac:spMk id="6" creationId="{A3388ECA-697F-4C48-8B40-A0DCF51164B4}"/>
          </ac:spMkLst>
        </pc:spChg>
        <pc:picChg chg="del mod">
          <ac:chgData name="Bjarne Jødahl" userId="23ff813af1d71bf9" providerId="LiveId" clId="{09BCD47C-B4E0-4792-8EAB-01002CB1B8E9}" dt="2022-03-17T12:07:10.176" v="2162" actId="478"/>
          <ac:picMkLst>
            <pc:docMk/>
            <pc:sldMk cId="2307977226" sldId="289"/>
            <ac:picMk id="4" creationId="{00000000-0000-0000-0000-000000000000}"/>
          </ac:picMkLst>
        </pc:picChg>
        <pc:picChg chg="add mod">
          <ac:chgData name="Bjarne Jødahl" userId="23ff813af1d71bf9" providerId="LiveId" clId="{09BCD47C-B4E0-4792-8EAB-01002CB1B8E9}" dt="2022-03-17T12:06:58.817" v="2161" actId="14100"/>
          <ac:picMkLst>
            <pc:docMk/>
            <pc:sldMk cId="2307977226" sldId="289"/>
            <ac:picMk id="5" creationId="{2778F61F-64C5-4658-B6CE-44CBACF658AF}"/>
          </ac:picMkLst>
        </pc:picChg>
      </pc:sldChg>
    </pc:docChg>
  </pc:docChgLst>
  <pc:docChgLst>
    <pc:chgData name="Bjarne Jødahl" userId="23ff813af1d71bf9" providerId="LiveId" clId="{D9B125CF-5850-4B68-8C17-B5720C69ED6D}"/>
    <pc:docChg chg="undo custSel modSld">
      <pc:chgData name="Bjarne Jødahl" userId="23ff813af1d71bf9" providerId="LiveId" clId="{D9B125CF-5850-4B68-8C17-B5720C69ED6D}" dt="2022-01-26T11:16:39.808" v="1823" actId="6549"/>
      <pc:docMkLst>
        <pc:docMk/>
      </pc:docMkLst>
      <pc:sldChg chg="modSp mod">
        <pc:chgData name="Bjarne Jødahl" userId="23ff813af1d71bf9" providerId="LiveId" clId="{D9B125CF-5850-4B68-8C17-B5720C69ED6D}" dt="2022-01-23T13:56:56.241" v="1" actId="20577"/>
        <pc:sldMkLst>
          <pc:docMk/>
          <pc:sldMk cId="439542271" sldId="256"/>
        </pc:sldMkLst>
        <pc:spChg chg="mod">
          <ac:chgData name="Bjarne Jødahl" userId="23ff813af1d71bf9" providerId="LiveId" clId="{D9B125CF-5850-4B68-8C17-B5720C69ED6D}" dt="2022-01-23T13:56:56.241" v="1" actId="20577"/>
          <ac:spMkLst>
            <pc:docMk/>
            <pc:sldMk cId="439542271" sldId="256"/>
            <ac:spMk id="2" creationId="{00000000-0000-0000-0000-000000000000}"/>
          </ac:spMkLst>
        </pc:spChg>
      </pc:sldChg>
      <pc:sldChg chg="addSp delSp modSp mod modAnim">
        <pc:chgData name="Bjarne Jødahl" userId="23ff813af1d71bf9" providerId="LiveId" clId="{D9B125CF-5850-4B68-8C17-B5720C69ED6D}" dt="2022-01-23T14:01:26.661" v="9" actId="14100"/>
        <pc:sldMkLst>
          <pc:docMk/>
          <pc:sldMk cId="202905206" sldId="257"/>
        </pc:sldMkLst>
        <pc:spChg chg="mod">
          <ac:chgData name="Bjarne Jødahl" userId="23ff813af1d71bf9" providerId="LiveId" clId="{D9B125CF-5850-4B68-8C17-B5720C69ED6D}" dt="2022-01-23T13:57:17.926" v="2" actId="6549"/>
          <ac:spMkLst>
            <pc:docMk/>
            <pc:sldMk cId="202905206" sldId="257"/>
            <ac:spMk id="3" creationId="{00000000-0000-0000-0000-000000000000}"/>
          </ac:spMkLst>
        </pc:spChg>
        <pc:picChg chg="add mod">
          <ac:chgData name="Bjarne Jødahl" userId="23ff813af1d71bf9" providerId="LiveId" clId="{D9B125CF-5850-4B68-8C17-B5720C69ED6D}" dt="2022-01-23T14:01:26.661" v="9" actId="14100"/>
          <ac:picMkLst>
            <pc:docMk/>
            <pc:sldMk cId="202905206" sldId="257"/>
            <ac:picMk id="7" creationId="{ACAA76B0-68D7-4DCD-8B43-711C19610D7C}"/>
          </ac:picMkLst>
        </pc:picChg>
        <pc:picChg chg="del">
          <ac:chgData name="Bjarne Jødahl" userId="23ff813af1d71bf9" providerId="LiveId" clId="{D9B125CF-5850-4B68-8C17-B5720C69ED6D}" dt="2022-01-23T14:00:49.265" v="3" actId="478"/>
          <ac:picMkLst>
            <pc:docMk/>
            <pc:sldMk cId="202905206" sldId="257"/>
            <ac:picMk id="9" creationId="{00000000-0000-0000-0000-000000000000}"/>
          </ac:picMkLst>
        </pc:picChg>
      </pc:sldChg>
      <pc:sldChg chg="addSp delSp modSp mod">
        <pc:chgData name="Bjarne Jødahl" userId="23ff813af1d71bf9" providerId="LiveId" clId="{D9B125CF-5850-4B68-8C17-B5720C69ED6D}" dt="2022-01-23T15:36:03.965" v="915" actId="14100"/>
        <pc:sldMkLst>
          <pc:docMk/>
          <pc:sldMk cId="1418571922" sldId="258"/>
        </pc:sldMkLst>
        <pc:graphicFrameChg chg="add del mod modGraphic">
          <ac:chgData name="Bjarne Jødahl" userId="23ff813af1d71bf9" providerId="LiveId" clId="{D9B125CF-5850-4B68-8C17-B5720C69ED6D}" dt="2022-01-23T15:35:34.065" v="912" actId="478"/>
          <ac:graphicFrameMkLst>
            <pc:docMk/>
            <pc:sldMk cId="1418571922" sldId="258"/>
            <ac:graphicFrameMk id="2" creationId="{723BE1DC-4FA1-4084-A81E-57BADE919EEC}"/>
          </ac:graphicFrameMkLst>
        </pc:graphicFrameChg>
        <pc:graphicFrameChg chg="del mod">
          <ac:chgData name="Bjarne Jødahl" userId="23ff813af1d71bf9" providerId="LiveId" clId="{D9B125CF-5850-4B68-8C17-B5720C69ED6D}" dt="2022-01-23T15:35:19.927" v="907" actId="478"/>
          <ac:graphicFrameMkLst>
            <pc:docMk/>
            <pc:sldMk cId="1418571922" sldId="258"/>
            <ac:graphicFrameMk id="4" creationId="{DF17183A-E074-4464-B6D9-72965A826598}"/>
          </ac:graphicFrameMkLst>
        </pc:graphicFrameChg>
        <pc:picChg chg="add mod">
          <ac:chgData name="Bjarne Jødahl" userId="23ff813af1d71bf9" providerId="LiveId" clId="{D9B125CF-5850-4B68-8C17-B5720C69ED6D}" dt="2022-01-23T15:36:03.965" v="915" actId="14100"/>
          <ac:picMkLst>
            <pc:docMk/>
            <pc:sldMk cId="1418571922" sldId="258"/>
            <ac:picMk id="3" creationId="{13F2D2A2-DEAA-4268-A135-41B8A6AA62B3}"/>
          </ac:picMkLst>
        </pc:picChg>
      </pc:sldChg>
      <pc:sldChg chg="addSp delSp modSp mod">
        <pc:chgData name="Bjarne Jødahl" userId="23ff813af1d71bf9" providerId="LiveId" clId="{D9B125CF-5850-4B68-8C17-B5720C69ED6D}" dt="2022-01-24T09:52:13.905" v="1767" actId="14100"/>
        <pc:sldMkLst>
          <pc:docMk/>
          <pc:sldMk cId="3048290521" sldId="259"/>
        </pc:sldMkLst>
        <pc:picChg chg="add mod">
          <ac:chgData name="Bjarne Jødahl" userId="23ff813af1d71bf9" providerId="LiveId" clId="{D9B125CF-5850-4B68-8C17-B5720C69ED6D}" dt="2022-01-24T09:52:13.905" v="1767" actId="14100"/>
          <ac:picMkLst>
            <pc:docMk/>
            <pc:sldMk cId="3048290521" sldId="259"/>
            <ac:picMk id="2" creationId="{15AF8698-B812-448A-8B76-51E96364C961}"/>
          </ac:picMkLst>
        </pc:picChg>
        <pc:picChg chg="del">
          <ac:chgData name="Bjarne Jødahl" userId="23ff813af1d71bf9" providerId="LiveId" clId="{D9B125CF-5850-4B68-8C17-B5720C69ED6D}" dt="2022-01-24T09:51:42.960" v="1764" actId="478"/>
          <ac:picMkLst>
            <pc:docMk/>
            <pc:sldMk cId="3048290521" sldId="259"/>
            <ac:picMk id="5" creationId="{6F07AC96-0DB9-4360-8635-5E9B7768C57D}"/>
          </ac:picMkLst>
        </pc:picChg>
      </pc:sldChg>
      <pc:sldChg chg="modSp mod">
        <pc:chgData name="Bjarne Jødahl" userId="23ff813af1d71bf9" providerId="LiveId" clId="{D9B125CF-5850-4B68-8C17-B5720C69ED6D}" dt="2022-01-23T15:23:24.420" v="905" actId="20577"/>
        <pc:sldMkLst>
          <pc:docMk/>
          <pc:sldMk cId="934786285" sldId="261"/>
        </pc:sldMkLst>
        <pc:spChg chg="mod">
          <ac:chgData name="Bjarne Jødahl" userId="23ff813af1d71bf9" providerId="LiveId" clId="{D9B125CF-5850-4B68-8C17-B5720C69ED6D}" dt="2022-01-23T15:23:24.420" v="905" actId="20577"/>
          <ac:spMkLst>
            <pc:docMk/>
            <pc:sldMk cId="934786285" sldId="261"/>
            <ac:spMk id="3" creationId="{00000000-0000-0000-0000-000000000000}"/>
          </ac:spMkLst>
        </pc:spChg>
      </pc:sldChg>
      <pc:sldChg chg="addSp delSp modSp mod setBg">
        <pc:chgData name="Bjarne Jødahl" userId="23ff813af1d71bf9" providerId="LiveId" clId="{D9B125CF-5850-4B68-8C17-B5720C69ED6D}" dt="2022-01-23T15:58:09.095" v="1721" actId="20578"/>
        <pc:sldMkLst>
          <pc:docMk/>
          <pc:sldMk cId="1643161807" sldId="266"/>
        </pc:sldMkLst>
        <pc:spChg chg="mod">
          <ac:chgData name="Bjarne Jødahl" userId="23ff813af1d71bf9" providerId="LiveId" clId="{D9B125CF-5850-4B68-8C17-B5720C69ED6D}" dt="2022-01-23T15:58:09.095" v="1721" actId="20578"/>
          <ac:spMkLst>
            <pc:docMk/>
            <pc:sldMk cId="1643161807" sldId="266"/>
            <ac:spMk id="2" creationId="{00000000-0000-0000-0000-000000000000}"/>
          </ac:spMkLst>
        </pc:spChg>
        <pc:spChg chg="mod">
          <ac:chgData name="Bjarne Jødahl" userId="23ff813af1d71bf9" providerId="LiveId" clId="{D9B125CF-5850-4B68-8C17-B5720C69ED6D}" dt="2022-01-23T15:53:51.538" v="1719" actId="26606"/>
          <ac:spMkLst>
            <pc:docMk/>
            <pc:sldMk cId="1643161807" sldId="266"/>
            <ac:spMk id="4" creationId="{00000000-0000-0000-0000-000000000000}"/>
          </ac:spMkLst>
        </pc:spChg>
        <pc:spChg chg="add del">
          <ac:chgData name="Bjarne Jødahl" userId="23ff813af1d71bf9" providerId="LiveId" clId="{D9B125CF-5850-4B68-8C17-B5720C69ED6D}" dt="2022-01-23T15:53:51.538" v="1719" actId="26606"/>
          <ac:spMkLst>
            <pc:docMk/>
            <pc:sldMk cId="1643161807" sldId="266"/>
            <ac:spMk id="9" creationId="{09588DA8-065E-4F6F-8EFD-43104AB2E0CF}"/>
          </ac:spMkLst>
        </pc:spChg>
        <pc:spChg chg="add del">
          <ac:chgData name="Bjarne Jødahl" userId="23ff813af1d71bf9" providerId="LiveId" clId="{D9B125CF-5850-4B68-8C17-B5720C69ED6D}" dt="2022-01-23T15:53:51.538" v="1719" actId="26606"/>
          <ac:spMkLst>
            <pc:docMk/>
            <pc:sldMk cId="1643161807" sldId="266"/>
            <ac:spMk id="11" creationId="{C4285719-470E-454C-AF62-8323075F1F5B}"/>
          </ac:spMkLst>
        </pc:spChg>
        <pc:spChg chg="add del">
          <ac:chgData name="Bjarne Jødahl" userId="23ff813af1d71bf9" providerId="LiveId" clId="{D9B125CF-5850-4B68-8C17-B5720C69ED6D}" dt="2022-01-23T15:53:51.538" v="1719" actId="26606"/>
          <ac:spMkLst>
            <pc:docMk/>
            <pc:sldMk cId="1643161807" sldId="266"/>
            <ac:spMk id="13" creationId="{CD9FE4EF-C4D8-49A0-B2FF-81D8DB7D8A24}"/>
          </ac:spMkLst>
        </pc:spChg>
        <pc:spChg chg="add del">
          <ac:chgData name="Bjarne Jødahl" userId="23ff813af1d71bf9" providerId="LiveId" clId="{D9B125CF-5850-4B68-8C17-B5720C69ED6D}" dt="2022-01-23T15:53:51.538" v="1719" actId="26606"/>
          <ac:spMkLst>
            <pc:docMk/>
            <pc:sldMk cId="1643161807" sldId="266"/>
            <ac:spMk id="15" creationId="{4300840D-0A0B-4512-BACA-B439D5B9C57C}"/>
          </ac:spMkLst>
        </pc:spChg>
        <pc:spChg chg="add del">
          <ac:chgData name="Bjarne Jødahl" userId="23ff813af1d71bf9" providerId="LiveId" clId="{D9B125CF-5850-4B68-8C17-B5720C69ED6D}" dt="2022-01-23T15:53:51.538" v="1719" actId="26606"/>
          <ac:spMkLst>
            <pc:docMk/>
            <pc:sldMk cId="1643161807" sldId="266"/>
            <ac:spMk id="17" creationId="{D2B78728-A580-49A7-84F9-6EF6F583ADE0}"/>
          </ac:spMkLst>
        </pc:spChg>
        <pc:spChg chg="add del">
          <ac:chgData name="Bjarne Jødahl" userId="23ff813af1d71bf9" providerId="LiveId" clId="{D9B125CF-5850-4B68-8C17-B5720C69ED6D}" dt="2022-01-23T15:53:51.538" v="1719" actId="26606"/>
          <ac:spMkLst>
            <pc:docMk/>
            <pc:sldMk cId="1643161807" sldId="266"/>
            <ac:spMk id="19" creationId="{38FAA1A1-D861-433F-88FA-1E9D6FD31D11}"/>
          </ac:spMkLst>
        </pc:spChg>
        <pc:spChg chg="add del">
          <ac:chgData name="Bjarne Jødahl" userId="23ff813af1d71bf9" providerId="LiveId" clId="{D9B125CF-5850-4B68-8C17-B5720C69ED6D}" dt="2022-01-23T15:53:51.538" v="1719" actId="26606"/>
          <ac:spMkLst>
            <pc:docMk/>
            <pc:sldMk cId="1643161807" sldId="266"/>
            <ac:spMk id="21" creationId="{8D71EDA1-87BF-4D5D-AB79-F346FD19278A}"/>
          </ac:spMkLst>
        </pc:spChg>
      </pc:sldChg>
      <pc:sldChg chg="modSp mod">
        <pc:chgData name="Bjarne Jødahl" userId="23ff813af1d71bf9" providerId="LiveId" clId="{D9B125CF-5850-4B68-8C17-B5720C69ED6D}" dt="2022-01-23T15:59:58.127" v="1757" actId="1076"/>
        <pc:sldMkLst>
          <pc:docMk/>
          <pc:sldMk cId="2513924978" sldId="267"/>
        </pc:sldMkLst>
        <pc:spChg chg="mod">
          <ac:chgData name="Bjarne Jødahl" userId="23ff813af1d71bf9" providerId="LiveId" clId="{D9B125CF-5850-4B68-8C17-B5720C69ED6D}" dt="2022-01-23T15:59:43.644" v="1754" actId="20577"/>
          <ac:spMkLst>
            <pc:docMk/>
            <pc:sldMk cId="2513924978" sldId="267"/>
            <ac:spMk id="2" creationId="{00000000-0000-0000-0000-000000000000}"/>
          </ac:spMkLst>
        </pc:spChg>
        <pc:spChg chg="mod">
          <ac:chgData name="Bjarne Jødahl" userId="23ff813af1d71bf9" providerId="LiveId" clId="{D9B125CF-5850-4B68-8C17-B5720C69ED6D}" dt="2022-01-23T15:59:48.050" v="1756" actId="20577"/>
          <ac:spMkLst>
            <pc:docMk/>
            <pc:sldMk cId="2513924978" sldId="267"/>
            <ac:spMk id="3" creationId="{00000000-0000-0000-0000-000000000000}"/>
          </ac:spMkLst>
        </pc:spChg>
        <pc:picChg chg="mod">
          <ac:chgData name="Bjarne Jødahl" userId="23ff813af1d71bf9" providerId="LiveId" clId="{D9B125CF-5850-4B68-8C17-B5720C69ED6D}" dt="2022-01-23T15:59:58.127" v="1757" actId="1076"/>
          <ac:picMkLst>
            <pc:docMk/>
            <pc:sldMk cId="2513924978" sldId="267"/>
            <ac:picMk id="4" creationId="{00000000-0000-0000-0000-000000000000}"/>
          </ac:picMkLst>
        </pc:picChg>
      </pc:sldChg>
      <pc:sldChg chg="modSp mod">
        <pc:chgData name="Bjarne Jødahl" userId="23ff813af1d71bf9" providerId="LiveId" clId="{D9B125CF-5850-4B68-8C17-B5720C69ED6D}" dt="2022-01-23T14:06:33.869" v="260" actId="5793"/>
        <pc:sldMkLst>
          <pc:docMk/>
          <pc:sldMk cId="640097950" sldId="268"/>
        </pc:sldMkLst>
        <pc:spChg chg="mod">
          <ac:chgData name="Bjarne Jødahl" userId="23ff813af1d71bf9" providerId="LiveId" clId="{D9B125CF-5850-4B68-8C17-B5720C69ED6D}" dt="2022-01-23T14:01:49.023" v="43" actId="20577"/>
          <ac:spMkLst>
            <pc:docMk/>
            <pc:sldMk cId="640097950" sldId="268"/>
            <ac:spMk id="2" creationId="{00000000-0000-0000-0000-000000000000}"/>
          </ac:spMkLst>
        </pc:spChg>
        <pc:spChg chg="mod">
          <ac:chgData name="Bjarne Jødahl" userId="23ff813af1d71bf9" providerId="LiveId" clId="{D9B125CF-5850-4B68-8C17-B5720C69ED6D}" dt="2022-01-23T14:04:22.932" v="191" actId="20577"/>
          <ac:spMkLst>
            <pc:docMk/>
            <pc:sldMk cId="640097950" sldId="268"/>
            <ac:spMk id="3" creationId="{00000000-0000-0000-0000-000000000000}"/>
          </ac:spMkLst>
        </pc:spChg>
        <pc:spChg chg="mod">
          <ac:chgData name="Bjarne Jødahl" userId="23ff813af1d71bf9" providerId="LiveId" clId="{D9B125CF-5850-4B68-8C17-B5720C69ED6D}" dt="2022-01-23T14:03:23.522" v="160" actId="20577"/>
          <ac:spMkLst>
            <pc:docMk/>
            <pc:sldMk cId="640097950" sldId="268"/>
            <ac:spMk id="5" creationId="{00000000-0000-0000-0000-000000000000}"/>
          </ac:spMkLst>
        </pc:spChg>
        <pc:spChg chg="mod">
          <ac:chgData name="Bjarne Jødahl" userId="23ff813af1d71bf9" providerId="LiveId" clId="{D9B125CF-5850-4B68-8C17-B5720C69ED6D}" dt="2022-01-23T14:03:57.972" v="163" actId="1076"/>
          <ac:spMkLst>
            <pc:docMk/>
            <pc:sldMk cId="640097950" sldId="268"/>
            <ac:spMk id="6" creationId="{00000000-0000-0000-0000-000000000000}"/>
          </ac:spMkLst>
        </pc:spChg>
        <pc:spChg chg="mod">
          <ac:chgData name="Bjarne Jødahl" userId="23ff813af1d71bf9" providerId="LiveId" clId="{D9B125CF-5850-4B68-8C17-B5720C69ED6D}" dt="2022-01-23T14:06:33.869" v="260" actId="5793"/>
          <ac:spMkLst>
            <pc:docMk/>
            <pc:sldMk cId="640097950" sldId="268"/>
            <ac:spMk id="7" creationId="{00000000-0000-0000-0000-000000000000}"/>
          </ac:spMkLst>
        </pc:spChg>
      </pc:sldChg>
      <pc:sldChg chg="modSp mod">
        <pc:chgData name="Bjarne Jødahl" userId="23ff813af1d71bf9" providerId="LiveId" clId="{D9B125CF-5850-4B68-8C17-B5720C69ED6D}" dt="2022-01-26T11:15:02.574" v="1820"/>
        <pc:sldMkLst>
          <pc:docMk/>
          <pc:sldMk cId="1612582653" sldId="269"/>
        </pc:sldMkLst>
        <pc:spChg chg="mod">
          <ac:chgData name="Bjarne Jødahl" userId="23ff813af1d71bf9" providerId="LiveId" clId="{D9B125CF-5850-4B68-8C17-B5720C69ED6D}" dt="2022-01-26T11:15:02.574" v="1820"/>
          <ac:spMkLst>
            <pc:docMk/>
            <pc:sldMk cId="1612582653" sldId="269"/>
            <ac:spMk id="3" creationId="{00000000-0000-0000-0000-000000000000}"/>
          </ac:spMkLst>
        </pc:spChg>
      </pc:sldChg>
      <pc:sldChg chg="modSp mod">
        <pc:chgData name="Bjarne Jødahl" userId="23ff813af1d71bf9" providerId="LiveId" clId="{D9B125CF-5850-4B68-8C17-B5720C69ED6D}" dt="2022-01-26T11:13:53.853" v="1819" actId="6549"/>
        <pc:sldMkLst>
          <pc:docMk/>
          <pc:sldMk cId="4210978817" sldId="270"/>
        </pc:sldMkLst>
        <pc:spChg chg="mod">
          <ac:chgData name="Bjarne Jødahl" userId="23ff813af1d71bf9" providerId="LiveId" clId="{D9B125CF-5850-4B68-8C17-B5720C69ED6D}" dt="2022-01-26T11:13:53.853" v="1819" actId="6549"/>
          <ac:spMkLst>
            <pc:docMk/>
            <pc:sldMk cId="4210978817" sldId="270"/>
            <ac:spMk id="3" creationId="{00000000-0000-0000-0000-000000000000}"/>
          </ac:spMkLst>
        </pc:spChg>
      </pc:sldChg>
      <pc:sldChg chg="modSp mod">
        <pc:chgData name="Bjarne Jødahl" userId="23ff813af1d71bf9" providerId="LiveId" clId="{D9B125CF-5850-4B68-8C17-B5720C69ED6D}" dt="2022-01-26T11:16:39.808" v="1823" actId="6549"/>
        <pc:sldMkLst>
          <pc:docMk/>
          <pc:sldMk cId="580927758" sldId="271"/>
        </pc:sldMkLst>
        <pc:spChg chg="mod">
          <ac:chgData name="Bjarne Jødahl" userId="23ff813af1d71bf9" providerId="LiveId" clId="{D9B125CF-5850-4B68-8C17-B5720C69ED6D}" dt="2022-01-26T11:16:39.808" v="1823" actId="6549"/>
          <ac:spMkLst>
            <pc:docMk/>
            <pc:sldMk cId="580927758" sldId="271"/>
            <ac:spMk id="3" creationId="{00000000-0000-0000-0000-000000000000}"/>
          </ac:spMkLst>
        </pc:spChg>
      </pc:sldChg>
      <pc:sldChg chg="modSp mod">
        <pc:chgData name="Bjarne Jødahl" userId="23ff813af1d71bf9" providerId="LiveId" clId="{D9B125CF-5850-4B68-8C17-B5720C69ED6D}" dt="2022-01-23T14:07:43.803" v="263" actId="2710"/>
        <pc:sldMkLst>
          <pc:docMk/>
          <pc:sldMk cId="2517290733" sldId="272"/>
        </pc:sldMkLst>
        <pc:spChg chg="mod">
          <ac:chgData name="Bjarne Jødahl" userId="23ff813af1d71bf9" providerId="LiveId" clId="{D9B125CF-5850-4B68-8C17-B5720C69ED6D}" dt="2022-01-23T14:07:43.803" v="263" actId="2710"/>
          <ac:spMkLst>
            <pc:docMk/>
            <pc:sldMk cId="2517290733" sldId="272"/>
            <ac:spMk id="3" creationId="{00000000-0000-0000-0000-000000000000}"/>
          </ac:spMkLst>
        </pc:spChg>
      </pc:sldChg>
      <pc:sldChg chg="modSp mod">
        <pc:chgData name="Bjarne Jødahl" userId="23ff813af1d71bf9" providerId="LiveId" clId="{D9B125CF-5850-4B68-8C17-B5720C69ED6D}" dt="2022-01-24T08:35:18.565" v="1763" actId="20577"/>
        <pc:sldMkLst>
          <pc:docMk/>
          <pc:sldMk cId="1720934442" sldId="276"/>
        </pc:sldMkLst>
        <pc:spChg chg="mod">
          <ac:chgData name="Bjarne Jødahl" userId="23ff813af1d71bf9" providerId="LiveId" clId="{D9B125CF-5850-4B68-8C17-B5720C69ED6D}" dt="2022-01-24T08:35:18.565" v="1763" actId="20577"/>
          <ac:spMkLst>
            <pc:docMk/>
            <pc:sldMk cId="1720934442" sldId="276"/>
            <ac:spMk id="3" creationId="{00000000-0000-0000-0000-000000000000}"/>
          </ac:spMkLst>
        </pc:spChg>
      </pc:sldChg>
      <pc:sldChg chg="modSp mod">
        <pc:chgData name="Bjarne Jødahl" userId="23ff813af1d71bf9" providerId="LiveId" clId="{D9B125CF-5850-4B68-8C17-B5720C69ED6D}" dt="2022-01-23T15:43:38.825" v="1449" actId="20577"/>
        <pc:sldMkLst>
          <pc:docMk/>
          <pc:sldMk cId="3904797765" sldId="284"/>
        </pc:sldMkLst>
        <pc:spChg chg="mod">
          <ac:chgData name="Bjarne Jødahl" userId="23ff813af1d71bf9" providerId="LiveId" clId="{D9B125CF-5850-4B68-8C17-B5720C69ED6D}" dt="2022-01-23T15:43:38.825" v="1449" actId="20577"/>
          <ac:spMkLst>
            <pc:docMk/>
            <pc:sldMk cId="3904797765" sldId="284"/>
            <ac:spMk id="3" creationId="{00000000-0000-0000-0000-000000000000}"/>
          </ac:spMkLst>
        </pc:spChg>
      </pc:sldChg>
      <pc:sldChg chg="modSp mod">
        <pc:chgData name="Bjarne Jødahl" userId="23ff813af1d71bf9" providerId="LiveId" clId="{D9B125CF-5850-4B68-8C17-B5720C69ED6D}" dt="2022-01-23T15:46:00.860" v="1716" actId="6549"/>
        <pc:sldMkLst>
          <pc:docMk/>
          <pc:sldMk cId="461110888" sldId="288"/>
        </pc:sldMkLst>
        <pc:spChg chg="mod">
          <ac:chgData name="Bjarne Jødahl" userId="23ff813af1d71bf9" providerId="LiveId" clId="{D9B125CF-5850-4B68-8C17-B5720C69ED6D}" dt="2022-01-23T15:46:00.860" v="1716" actId="6549"/>
          <ac:spMkLst>
            <pc:docMk/>
            <pc:sldMk cId="461110888" sldId="288"/>
            <ac:spMk id="3" creationId="{7E49848C-6308-4C2F-B459-9E6362849470}"/>
          </ac:spMkLst>
        </pc:spChg>
      </pc:sldChg>
    </pc:docChg>
  </pc:docChgLst>
  <pc:docChgLst>
    <pc:chgData name="Bjarne Jødahl" userId="23ff813af1d71bf9" providerId="LiveId" clId="{6E33A41B-A088-4A13-82B9-E574E14BCB25}"/>
    <pc:docChg chg="undo custSel delSld modSld">
      <pc:chgData name="Bjarne Jødahl" userId="23ff813af1d71bf9" providerId="LiveId" clId="{6E33A41B-A088-4A13-82B9-E574E14BCB25}" dt="2021-03-29T15:06:00.743" v="888" actId="27636"/>
      <pc:docMkLst>
        <pc:docMk/>
      </pc:docMkLst>
      <pc:sldChg chg="modSp">
        <pc:chgData name="Bjarne Jødahl" userId="23ff813af1d71bf9" providerId="LiveId" clId="{6E33A41B-A088-4A13-82B9-E574E14BCB25}" dt="2021-02-24T15:41:12.867" v="2" actId="6549"/>
        <pc:sldMkLst>
          <pc:docMk/>
          <pc:sldMk cId="202905206" sldId="257"/>
        </pc:sldMkLst>
        <pc:spChg chg="mod">
          <ac:chgData name="Bjarne Jødahl" userId="23ff813af1d71bf9" providerId="LiveId" clId="{6E33A41B-A088-4A13-82B9-E574E14BCB25}" dt="2021-02-24T15:41:12.867" v="2" actId="6549"/>
          <ac:spMkLst>
            <pc:docMk/>
            <pc:sldMk cId="202905206" sldId="257"/>
            <ac:spMk id="3" creationId="{00000000-0000-0000-0000-000000000000}"/>
          </ac:spMkLst>
        </pc:spChg>
      </pc:sldChg>
      <pc:sldChg chg="modSp del mod">
        <pc:chgData name="Bjarne Jødahl" userId="23ff813af1d71bf9" providerId="LiveId" clId="{6E33A41B-A088-4A13-82B9-E574E14BCB25}" dt="2021-03-08T13:58:18.760" v="100" actId="2696"/>
        <pc:sldMkLst>
          <pc:docMk/>
          <pc:sldMk cId="2443867294" sldId="260"/>
        </pc:sldMkLst>
        <pc:spChg chg="mod">
          <ac:chgData name="Bjarne Jødahl" userId="23ff813af1d71bf9" providerId="LiveId" clId="{6E33A41B-A088-4A13-82B9-E574E14BCB25}" dt="2021-03-08T13:57:22.477" v="97" actId="6549"/>
          <ac:spMkLst>
            <pc:docMk/>
            <pc:sldMk cId="2443867294" sldId="260"/>
            <ac:spMk id="6" creationId="{00000000-0000-0000-0000-000000000000}"/>
          </ac:spMkLst>
        </pc:spChg>
      </pc:sldChg>
      <pc:sldChg chg="modSp mod">
        <pc:chgData name="Bjarne Jødahl" userId="23ff813af1d71bf9" providerId="LiveId" clId="{6E33A41B-A088-4A13-82B9-E574E14BCB25}" dt="2021-02-24T16:09:18.401" v="52" actId="20577"/>
        <pc:sldMkLst>
          <pc:docMk/>
          <pc:sldMk cId="934786285" sldId="261"/>
        </pc:sldMkLst>
        <pc:spChg chg="mod">
          <ac:chgData name="Bjarne Jødahl" userId="23ff813af1d71bf9" providerId="LiveId" clId="{6E33A41B-A088-4A13-82B9-E574E14BCB25}" dt="2021-02-24T16:09:18.401" v="52" actId="20577"/>
          <ac:spMkLst>
            <pc:docMk/>
            <pc:sldMk cId="934786285" sldId="261"/>
            <ac:spMk id="3" creationId="{00000000-0000-0000-0000-000000000000}"/>
          </ac:spMkLst>
        </pc:spChg>
      </pc:sldChg>
      <pc:sldChg chg="addSp modSp mod">
        <pc:chgData name="Bjarne Jødahl" userId="23ff813af1d71bf9" providerId="LiveId" clId="{6E33A41B-A088-4A13-82B9-E574E14BCB25}" dt="2021-03-08T14:03:13.085" v="372" actId="27636"/>
        <pc:sldMkLst>
          <pc:docMk/>
          <pc:sldMk cId="3368999006" sldId="263"/>
        </pc:sldMkLst>
        <pc:spChg chg="add mod">
          <ac:chgData name="Bjarne Jødahl" userId="23ff813af1d71bf9" providerId="LiveId" clId="{6E33A41B-A088-4A13-82B9-E574E14BCB25}" dt="2021-03-08T14:00:12.154" v="132" actId="1076"/>
          <ac:spMkLst>
            <pc:docMk/>
            <pc:sldMk cId="3368999006" sldId="263"/>
            <ac:spMk id="2" creationId="{0692A562-1428-4082-B2F6-0D1502A1474A}"/>
          </ac:spMkLst>
        </pc:spChg>
        <pc:spChg chg="mod">
          <ac:chgData name="Bjarne Jødahl" userId="23ff813af1d71bf9" providerId="LiveId" clId="{6E33A41B-A088-4A13-82B9-E574E14BCB25}" dt="2021-03-08T14:03:13.085" v="372" actId="27636"/>
          <ac:spMkLst>
            <pc:docMk/>
            <pc:sldMk cId="3368999006" sldId="263"/>
            <ac:spMk id="3" creationId="{00000000-0000-0000-0000-000000000000}"/>
          </ac:spMkLst>
        </pc:spChg>
      </pc:sldChg>
      <pc:sldChg chg="del">
        <pc:chgData name="Bjarne Jødahl" userId="23ff813af1d71bf9" providerId="LiveId" clId="{6E33A41B-A088-4A13-82B9-E574E14BCB25}" dt="2021-03-08T14:03:56.799" v="373" actId="2696"/>
        <pc:sldMkLst>
          <pc:docMk/>
          <pc:sldMk cId="3741814204" sldId="265"/>
        </pc:sldMkLst>
      </pc:sldChg>
      <pc:sldChg chg="modSp mod">
        <pc:chgData name="Bjarne Jødahl" userId="23ff813af1d71bf9" providerId="LiveId" clId="{6E33A41B-A088-4A13-82B9-E574E14BCB25}" dt="2021-03-28T14:20:19.802" v="709" actId="20577"/>
        <pc:sldMkLst>
          <pc:docMk/>
          <pc:sldMk cId="2513924978" sldId="267"/>
        </pc:sldMkLst>
        <pc:spChg chg="mod">
          <ac:chgData name="Bjarne Jødahl" userId="23ff813af1d71bf9" providerId="LiveId" clId="{6E33A41B-A088-4A13-82B9-E574E14BCB25}" dt="2021-03-28T14:20:19.802" v="709" actId="20577"/>
          <ac:spMkLst>
            <pc:docMk/>
            <pc:sldMk cId="2513924978" sldId="267"/>
            <ac:spMk id="2" creationId="{00000000-0000-0000-0000-000000000000}"/>
          </ac:spMkLst>
        </pc:spChg>
        <pc:spChg chg="mod">
          <ac:chgData name="Bjarne Jødahl" userId="23ff813af1d71bf9" providerId="LiveId" clId="{6E33A41B-A088-4A13-82B9-E574E14BCB25}" dt="2021-03-28T14:19:31.883" v="706" actId="20577"/>
          <ac:spMkLst>
            <pc:docMk/>
            <pc:sldMk cId="2513924978" sldId="267"/>
            <ac:spMk id="3" creationId="{00000000-0000-0000-0000-000000000000}"/>
          </ac:spMkLst>
        </pc:spChg>
        <pc:picChg chg="mod">
          <ac:chgData name="Bjarne Jødahl" userId="23ff813af1d71bf9" providerId="LiveId" clId="{6E33A41B-A088-4A13-82B9-E574E14BCB25}" dt="2021-03-28T14:19:18.163" v="686" actId="1076"/>
          <ac:picMkLst>
            <pc:docMk/>
            <pc:sldMk cId="2513924978" sldId="267"/>
            <ac:picMk id="4" creationId="{00000000-0000-0000-0000-000000000000}"/>
          </ac:picMkLst>
        </pc:picChg>
      </pc:sldChg>
      <pc:sldChg chg="modSp mod">
        <pc:chgData name="Bjarne Jødahl" userId="23ff813af1d71bf9" providerId="LiveId" clId="{6E33A41B-A088-4A13-82B9-E574E14BCB25}" dt="2021-03-28T14:04:27.829" v="597" actId="20577"/>
        <pc:sldMkLst>
          <pc:docMk/>
          <pc:sldMk cId="640097950" sldId="268"/>
        </pc:sldMkLst>
        <pc:spChg chg="mod">
          <ac:chgData name="Bjarne Jødahl" userId="23ff813af1d71bf9" providerId="LiveId" clId="{6E33A41B-A088-4A13-82B9-E574E14BCB25}" dt="2021-03-28T14:00:53.090" v="465" actId="404"/>
          <ac:spMkLst>
            <pc:docMk/>
            <pc:sldMk cId="640097950" sldId="268"/>
            <ac:spMk id="2" creationId="{00000000-0000-0000-0000-000000000000}"/>
          </ac:spMkLst>
        </pc:spChg>
        <pc:spChg chg="mod">
          <ac:chgData name="Bjarne Jødahl" userId="23ff813af1d71bf9" providerId="LiveId" clId="{6E33A41B-A088-4A13-82B9-E574E14BCB25}" dt="2021-03-28T14:04:27.829" v="597" actId="20577"/>
          <ac:spMkLst>
            <pc:docMk/>
            <pc:sldMk cId="640097950" sldId="268"/>
            <ac:spMk id="7" creationId="{00000000-0000-0000-0000-000000000000}"/>
          </ac:spMkLst>
        </pc:spChg>
      </pc:sldChg>
      <pc:sldChg chg="addSp modSp mod">
        <pc:chgData name="Bjarne Jødahl" userId="23ff813af1d71bf9" providerId="LiveId" clId="{6E33A41B-A088-4A13-82B9-E574E14BCB25}" dt="2021-03-16T12:24:57.235" v="411" actId="403"/>
        <pc:sldMkLst>
          <pc:docMk/>
          <pc:sldMk cId="1612582653" sldId="269"/>
        </pc:sldMkLst>
        <pc:spChg chg="mod">
          <ac:chgData name="Bjarne Jødahl" userId="23ff813af1d71bf9" providerId="LiveId" clId="{6E33A41B-A088-4A13-82B9-E574E14BCB25}" dt="2021-03-16T12:24:57.235" v="411" actId="403"/>
          <ac:spMkLst>
            <pc:docMk/>
            <pc:sldMk cId="1612582653" sldId="269"/>
            <ac:spMk id="3" creationId="{00000000-0000-0000-0000-000000000000}"/>
          </ac:spMkLst>
        </pc:spChg>
        <pc:spChg chg="add mod">
          <ac:chgData name="Bjarne Jødahl" userId="23ff813af1d71bf9" providerId="LiveId" clId="{6E33A41B-A088-4A13-82B9-E574E14BCB25}" dt="2021-03-16T12:18:49.212" v="376"/>
          <ac:spMkLst>
            <pc:docMk/>
            <pc:sldMk cId="1612582653" sldId="269"/>
            <ac:spMk id="8" creationId="{151019D5-AECF-408A-8C52-CEDFB609E4AA}"/>
          </ac:spMkLst>
        </pc:spChg>
      </pc:sldChg>
      <pc:sldChg chg="modSp mod">
        <pc:chgData name="Bjarne Jødahl" userId="23ff813af1d71bf9" providerId="LiveId" clId="{6E33A41B-A088-4A13-82B9-E574E14BCB25}" dt="2021-03-19T11:01:40.683" v="418" actId="20577"/>
        <pc:sldMkLst>
          <pc:docMk/>
          <pc:sldMk cId="4210978817" sldId="270"/>
        </pc:sldMkLst>
        <pc:spChg chg="mod">
          <ac:chgData name="Bjarne Jødahl" userId="23ff813af1d71bf9" providerId="LiveId" clId="{6E33A41B-A088-4A13-82B9-E574E14BCB25}" dt="2021-03-19T11:01:40.683" v="418" actId="20577"/>
          <ac:spMkLst>
            <pc:docMk/>
            <pc:sldMk cId="4210978817" sldId="270"/>
            <ac:spMk id="3" creationId="{00000000-0000-0000-0000-000000000000}"/>
          </ac:spMkLst>
        </pc:spChg>
      </pc:sldChg>
      <pc:sldChg chg="modSp mod">
        <pc:chgData name="Bjarne Jødahl" userId="23ff813af1d71bf9" providerId="LiveId" clId="{6E33A41B-A088-4A13-82B9-E574E14BCB25}" dt="2021-03-16T12:21:13.789" v="384" actId="404"/>
        <pc:sldMkLst>
          <pc:docMk/>
          <pc:sldMk cId="580927758" sldId="271"/>
        </pc:sldMkLst>
        <pc:spChg chg="mod">
          <ac:chgData name="Bjarne Jødahl" userId="23ff813af1d71bf9" providerId="LiveId" clId="{6E33A41B-A088-4A13-82B9-E574E14BCB25}" dt="2021-03-16T12:21:13.789" v="384" actId="404"/>
          <ac:spMkLst>
            <pc:docMk/>
            <pc:sldMk cId="580927758" sldId="271"/>
            <ac:spMk id="3" creationId="{00000000-0000-0000-0000-000000000000}"/>
          </ac:spMkLst>
        </pc:spChg>
      </pc:sldChg>
      <pc:sldChg chg="modSp mod">
        <pc:chgData name="Bjarne Jødahl" userId="23ff813af1d71bf9" providerId="LiveId" clId="{6E33A41B-A088-4A13-82B9-E574E14BCB25}" dt="2021-03-22T11:13:26.473" v="419"/>
        <pc:sldMkLst>
          <pc:docMk/>
          <pc:sldMk cId="2517290733" sldId="272"/>
        </pc:sldMkLst>
        <pc:spChg chg="mod">
          <ac:chgData name="Bjarne Jødahl" userId="23ff813af1d71bf9" providerId="LiveId" clId="{6E33A41B-A088-4A13-82B9-E574E14BCB25}" dt="2021-03-22T11:13:26.473" v="419"/>
          <ac:spMkLst>
            <pc:docMk/>
            <pc:sldMk cId="2517290733" sldId="272"/>
            <ac:spMk id="3" creationId="{00000000-0000-0000-0000-000000000000}"/>
          </ac:spMkLst>
        </pc:spChg>
      </pc:sldChg>
      <pc:sldChg chg="modSp mod">
        <pc:chgData name="Bjarne Jødahl" userId="23ff813af1d71bf9" providerId="LiveId" clId="{6E33A41B-A088-4A13-82B9-E574E14BCB25}" dt="2021-03-28T14:54:03.334" v="721" actId="1076"/>
        <pc:sldMkLst>
          <pc:docMk/>
          <pc:sldMk cId="460390200" sldId="273"/>
        </pc:sldMkLst>
        <pc:spChg chg="mod">
          <ac:chgData name="Bjarne Jødahl" userId="23ff813af1d71bf9" providerId="LiveId" clId="{6E33A41B-A088-4A13-82B9-E574E14BCB25}" dt="2021-03-28T14:54:03.334" v="721" actId="1076"/>
          <ac:spMkLst>
            <pc:docMk/>
            <pc:sldMk cId="460390200" sldId="273"/>
            <ac:spMk id="2" creationId="{00000000-0000-0000-0000-000000000000}"/>
          </ac:spMkLst>
        </pc:spChg>
        <pc:spChg chg="mod">
          <ac:chgData name="Bjarne Jødahl" userId="23ff813af1d71bf9" providerId="LiveId" clId="{6E33A41B-A088-4A13-82B9-E574E14BCB25}" dt="2021-03-28T14:53:03.332" v="720" actId="20577"/>
          <ac:spMkLst>
            <pc:docMk/>
            <pc:sldMk cId="460390200" sldId="273"/>
            <ac:spMk id="3" creationId="{00000000-0000-0000-0000-000000000000}"/>
          </ac:spMkLst>
        </pc:spChg>
      </pc:sldChg>
      <pc:sldChg chg="modSp mod">
        <pc:chgData name="Bjarne Jødahl" userId="23ff813af1d71bf9" providerId="LiveId" clId="{6E33A41B-A088-4A13-82B9-E574E14BCB25}" dt="2021-03-28T14:08:36.421" v="679" actId="20577"/>
        <pc:sldMkLst>
          <pc:docMk/>
          <pc:sldMk cId="3893427031" sldId="274"/>
        </pc:sldMkLst>
        <pc:spChg chg="mod">
          <ac:chgData name="Bjarne Jødahl" userId="23ff813af1d71bf9" providerId="LiveId" clId="{6E33A41B-A088-4A13-82B9-E574E14BCB25}" dt="2021-03-28T14:08:36.421" v="679" actId="20577"/>
          <ac:spMkLst>
            <pc:docMk/>
            <pc:sldMk cId="3893427031" sldId="274"/>
            <ac:spMk id="2" creationId="{00000000-0000-0000-0000-000000000000}"/>
          </ac:spMkLst>
        </pc:spChg>
      </pc:sldChg>
      <pc:sldChg chg="modSp mod">
        <pc:chgData name="Bjarne Jødahl" userId="23ff813af1d71bf9" providerId="LiveId" clId="{6E33A41B-A088-4A13-82B9-E574E14BCB25}" dt="2021-03-29T15:06:00.743" v="888" actId="27636"/>
        <pc:sldMkLst>
          <pc:docMk/>
          <pc:sldMk cId="2244244717" sldId="280"/>
        </pc:sldMkLst>
        <pc:spChg chg="mod">
          <ac:chgData name="Bjarne Jødahl" userId="23ff813af1d71bf9" providerId="LiveId" clId="{6E33A41B-A088-4A13-82B9-E574E14BCB25}" dt="2021-03-29T15:06:00.743" v="888" actId="27636"/>
          <ac:spMkLst>
            <pc:docMk/>
            <pc:sldMk cId="2244244717" sldId="280"/>
            <ac:spMk id="3" creationId="{00000000-0000-0000-0000-000000000000}"/>
          </ac:spMkLst>
        </pc:spChg>
      </pc:sldChg>
      <pc:sldChg chg="modSp del mod">
        <pc:chgData name="Bjarne Jødahl" userId="23ff813af1d71bf9" providerId="LiveId" clId="{6E33A41B-A088-4A13-82B9-E574E14BCB25}" dt="2021-03-16T12:19:01.589" v="377" actId="2696"/>
        <pc:sldMkLst>
          <pc:docMk/>
          <pc:sldMk cId="2999021694" sldId="281"/>
        </pc:sldMkLst>
        <pc:spChg chg="mod">
          <ac:chgData name="Bjarne Jødahl" userId="23ff813af1d71bf9" providerId="LiveId" clId="{6E33A41B-A088-4A13-82B9-E574E14BCB25}" dt="2021-03-16T12:18:43.616" v="375" actId="14100"/>
          <ac:spMkLst>
            <pc:docMk/>
            <pc:sldMk cId="2999021694" sldId="281"/>
            <ac:spMk id="4" creationId="{00000000-0000-0000-0000-000000000000}"/>
          </ac:spMkLst>
        </pc:spChg>
      </pc:sldChg>
      <pc:sldChg chg="del">
        <pc:chgData name="Bjarne Jødahl" userId="23ff813af1d71bf9" providerId="LiveId" clId="{6E33A41B-A088-4A13-82B9-E574E14BCB25}" dt="2021-03-16T12:20:10.770" v="378" actId="2696"/>
        <pc:sldMkLst>
          <pc:docMk/>
          <pc:sldMk cId="1814287480" sldId="282"/>
        </pc:sldMkLst>
      </pc:sldChg>
      <pc:sldChg chg="modSp mod">
        <pc:chgData name="Bjarne Jødahl" userId="23ff813af1d71bf9" providerId="LiveId" clId="{6E33A41B-A088-4A13-82B9-E574E14BCB25}" dt="2021-02-24T16:13:13.012" v="77" actId="20577"/>
        <pc:sldMkLst>
          <pc:docMk/>
          <pc:sldMk cId="3904797765" sldId="284"/>
        </pc:sldMkLst>
        <pc:spChg chg="mod">
          <ac:chgData name="Bjarne Jødahl" userId="23ff813af1d71bf9" providerId="LiveId" clId="{6E33A41B-A088-4A13-82B9-E574E14BCB25}" dt="2021-02-24T16:13:13.012" v="77" actId="20577"/>
          <ac:spMkLst>
            <pc:docMk/>
            <pc:sldMk cId="3904797765" sldId="284"/>
            <ac:spMk id="3" creationId="{00000000-0000-0000-0000-000000000000}"/>
          </ac:spMkLst>
        </pc:spChg>
      </pc:sldChg>
      <pc:sldChg chg="modSp mod">
        <pc:chgData name="Bjarne Jødahl" userId="23ff813af1d71bf9" providerId="LiveId" clId="{6E33A41B-A088-4A13-82B9-E574E14BCB25}" dt="2021-02-24T16:14:46.166" v="92" actId="20577"/>
        <pc:sldMkLst>
          <pc:docMk/>
          <pc:sldMk cId="461110888" sldId="288"/>
        </pc:sldMkLst>
        <pc:spChg chg="mod">
          <ac:chgData name="Bjarne Jødahl" userId="23ff813af1d71bf9" providerId="LiveId" clId="{6E33A41B-A088-4A13-82B9-E574E14BCB25}" dt="2021-02-24T16:14:46.166" v="92" actId="20577"/>
          <ac:spMkLst>
            <pc:docMk/>
            <pc:sldMk cId="461110888" sldId="288"/>
            <ac:spMk id="3" creationId="{7E49848C-6308-4C2F-B459-9E63628494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b-NO"/>
          </a:p>
        </p:txBody>
      </p:sp>
      <p:sp>
        <p:nvSpPr>
          <p:cNvPr id="3" name="Plassholder for dato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B6810C6-52C7-4435-B46B-46046C3DDD40}" type="datetimeFigureOut">
              <a:rPr lang="nb-NO" smtClean="0"/>
              <a:t>29.03.2023</a:t>
            </a:fld>
            <a:endParaRPr lang="nb-NO"/>
          </a:p>
        </p:txBody>
      </p:sp>
      <p:sp>
        <p:nvSpPr>
          <p:cNvPr id="4" name="Plassholder for lysbil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b-NO"/>
          </a:p>
        </p:txBody>
      </p:sp>
      <p:sp>
        <p:nvSpPr>
          <p:cNvPr id="5" name="Plassholder for nota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b-NO"/>
          </a:p>
        </p:txBody>
      </p:sp>
      <p:sp>
        <p:nvSpPr>
          <p:cNvPr id="7" name="Plassholder for lysbilde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3EA1DE4-7B00-41EF-9964-36C3783128C8}" type="slidenum">
              <a:rPr lang="nb-NO" smtClean="0"/>
              <a:t>‹#›</a:t>
            </a:fld>
            <a:endParaRPr lang="nb-NO"/>
          </a:p>
        </p:txBody>
      </p:sp>
    </p:spTree>
    <p:extLst>
      <p:ext uri="{BB962C8B-B14F-4D97-AF65-F5344CB8AC3E}">
        <p14:creationId xmlns:p14="http://schemas.microsoft.com/office/powerpoint/2010/main" val="91388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A1DE4-7B00-41EF-9964-36C3783128C8}" type="slidenum">
              <a:rPr lang="nb-NO" smtClean="0"/>
              <a:t>1</a:t>
            </a:fld>
            <a:endParaRPr lang="nb-NO"/>
          </a:p>
        </p:txBody>
      </p:sp>
    </p:spTree>
    <p:extLst>
      <p:ext uri="{BB962C8B-B14F-4D97-AF65-F5344CB8AC3E}">
        <p14:creationId xmlns:p14="http://schemas.microsoft.com/office/powerpoint/2010/main" val="1327892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A1DE4-7B00-41EF-9964-36C3783128C8}" type="slidenum">
              <a:rPr lang="nb-NO" smtClean="0"/>
              <a:t>17</a:t>
            </a:fld>
            <a:endParaRPr lang="nb-NO"/>
          </a:p>
        </p:txBody>
      </p:sp>
    </p:spTree>
    <p:extLst>
      <p:ext uri="{BB962C8B-B14F-4D97-AF65-F5344CB8AC3E}">
        <p14:creationId xmlns:p14="http://schemas.microsoft.com/office/powerpoint/2010/main" val="191587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EA1DE4-7B00-41EF-9964-36C3783128C8}" type="slidenum">
              <a:rPr lang="nb-NO" smtClean="0"/>
              <a:t>2</a:t>
            </a:fld>
            <a:endParaRPr lang="nb-NO"/>
          </a:p>
        </p:txBody>
      </p:sp>
    </p:spTree>
    <p:extLst>
      <p:ext uri="{BB962C8B-B14F-4D97-AF65-F5344CB8AC3E}">
        <p14:creationId xmlns:p14="http://schemas.microsoft.com/office/powerpoint/2010/main" val="32255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A1DE4-7B00-41EF-9964-36C3783128C8}" type="slidenum">
              <a:rPr lang="nb-NO" smtClean="0"/>
              <a:t>3</a:t>
            </a:fld>
            <a:endParaRPr lang="nb-NO"/>
          </a:p>
        </p:txBody>
      </p:sp>
    </p:spTree>
    <p:extLst>
      <p:ext uri="{BB962C8B-B14F-4D97-AF65-F5344CB8AC3E}">
        <p14:creationId xmlns:p14="http://schemas.microsoft.com/office/powerpoint/2010/main" val="67500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EA1DE4-7B00-41EF-9964-36C3783128C8}" type="slidenum">
              <a:rPr lang="nb-NO" smtClean="0"/>
              <a:t>4</a:t>
            </a:fld>
            <a:endParaRPr lang="nb-NO"/>
          </a:p>
        </p:txBody>
      </p:sp>
    </p:spTree>
    <p:extLst>
      <p:ext uri="{BB962C8B-B14F-4D97-AF65-F5344CB8AC3E}">
        <p14:creationId xmlns:p14="http://schemas.microsoft.com/office/powerpoint/2010/main" val="45136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A1DE4-7B00-41EF-9964-36C3783128C8}" type="slidenum">
              <a:rPr lang="nb-NO" smtClean="0"/>
              <a:t>8</a:t>
            </a:fld>
            <a:endParaRPr lang="nb-NO"/>
          </a:p>
        </p:txBody>
      </p:sp>
    </p:spTree>
    <p:extLst>
      <p:ext uri="{BB962C8B-B14F-4D97-AF65-F5344CB8AC3E}">
        <p14:creationId xmlns:p14="http://schemas.microsoft.com/office/powerpoint/2010/main" val="412116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EA1DE4-7B00-41EF-9964-36C3783128C8}" type="slidenum">
              <a:rPr lang="nb-NO" smtClean="0"/>
              <a:t>10</a:t>
            </a:fld>
            <a:endParaRPr lang="nb-NO"/>
          </a:p>
        </p:txBody>
      </p:sp>
    </p:spTree>
    <p:extLst>
      <p:ext uri="{BB962C8B-B14F-4D97-AF65-F5344CB8AC3E}">
        <p14:creationId xmlns:p14="http://schemas.microsoft.com/office/powerpoint/2010/main" val="175095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EA1DE4-7B00-41EF-9964-36C3783128C8}" type="slidenum">
              <a:rPr lang="nb-NO" smtClean="0"/>
              <a:t>11</a:t>
            </a:fld>
            <a:endParaRPr lang="nb-NO"/>
          </a:p>
        </p:txBody>
      </p:sp>
    </p:spTree>
    <p:extLst>
      <p:ext uri="{BB962C8B-B14F-4D97-AF65-F5344CB8AC3E}">
        <p14:creationId xmlns:p14="http://schemas.microsoft.com/office/powerpoint/2010/main" val="19361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3EA1DE4-7B00-41EF-9964-36C3783128C8}" type="slidenum">
              <a:rPr lang="nb-NO" smtClean="0"/>
              <a:t>12</a:t>
            </a:fld>
            <a:endParaRPr lang="nb-NO"/>
          </a:p>
        </p:txBody>
      </p:sp>
    </p:spTree>
    <p:extLst>
      <p:ext uri="{BB962C8B-B14F-4D97-AF65-F5344CB8AC3E}">
        <p14:creationId xmlns:p14="http://schemas.microsoft.com/office/powerpoint/2010/main" val="194403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A1DE4-7B00-41EF-9964-36C3783128C8}" type="slidenum">
              <a:rPr lang="nb-NO" smtClean="0"/>
              <a:t>14</a:t>
            </a:fld>
            <a:endParaRPr lang="nb-NO"/>
          </a:p>
        </p:txBody>
      </p:sp>
    </p:spTree>
    <p:extLst>
      <p:ext uri="{BB962C8B-B14F-4D97-AF65-F5344CB8AC3E}">
        <p14:creationId xmlns:p14="http://schemas.microsoft.com/office/powerpoint/2010/main" val="96392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64040828-E427-4B7A-8EFD-3ADB5563E255}" type="datetimeFigureOut">
              <a:rPr lang="nb-NO" smtClean="0"/>
              <a:t>29.03.2023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285066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4040828-E427-4B7A-8EFD-3ADB5563E255}" type="datetimeFigureOut">
              <a:rPr lang="nb-NO" smtClean="0"/>
              <a:t>29.03.2023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32250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4040828-E427-4B7A-8EFD-3ADB5563E255}" type="datetimeFigureOut">
              <a:rPr lang="nb-NO" smtClean="0"/>
              <a:t>29.03.2023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412382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4040828-E427-4B7A-8EFD-3ADB5563E255}" type="datetimeFigureOut">
              <a:rPr lang="nb-NO" smtClean="0"/>
              <a:t>29.03.2023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281421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64040828-E427-4B7A-8EFD-3ADB5563E255}" type="datetimeFigureOut">
              <a:rPr lang="nb-NO" smtClean="0"/>
              <a:t>29.03.2023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125689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64040828-E427-4B7A-8EFD-3ADB5563E255}" type="datetimeFigureOut">
              <a:rPr lang="nb-NO" smtClean="0"/>
              <a:t>29.03.2023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405799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64040828-E427-4B7A-8EFD-3ADB5563E255}" type="datetimeFigureOut">
              <a:rPr lang="nb-NO" smtClean="0"/>
              <a:t>29.03.2023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339778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64040828-E427-4B7A-8EFD-3ADB5563E255}" type="datetimeFigureOut">
              <a:rPr lang="nb-NO" smtClean="0"/>
              <a:t>29.03.2023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31671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4040828-E427-4B7A-8EFD-3ADB5563E255}" type="datetimeFigureOut">
              <a:rPr lang="nb-NO" smtClean="0"/>
              <a:t>29.03.2023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398410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64040828-E427-4B7A-8EFD-3ADB5563E255}" type="datetimeFigureOut">
              <a:rPr lang="nb-NO" smtClean="0"/>
              <a:t>29.03.2023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172183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64040828-E427-4B7A-8EFD-3ADB5563E255}" type="datetimeFigureOut">
              <a:rPr lang="nb-NO" smtClean="0"/>
              <a:t>29.03.2023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133B590-9823-49FD-8631-8951E91E552B}" type="slidenum">
              <a:rPr lang="nb-NO" smtClean="0"/>
              <a:t>‹#›</a:t>
            </a:fld>
            <a:endParaRPr lang="nb-NO"/>
          </a:p>
        </p:txBody>
      </p:sp>
    </p:spTree>
    <p:extLst>
      <p:ext uri="{BB962C8B-B14F-4D97-AF65-F5344CB8AC3E}">
        <p14:creationId xmlns:p14="http://schemas.microsoft.com/office/powerpoint/2010/main" val="266115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40828-E427-4B7A-8EFD-3ADB5563E255}" type="datetimeFigureOut">
              <a:rPr lang="nb-NO" smtClean="0"/>
              <a:t>29.03.2023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3B590-9823-49FD-8631-8951E91E552B}" type="slidenum">
              <a:rPr lang="nb-NO" smtClean="0"/>
              <a:t>‹#›</a:t>
            </a:fld>
            <a:endParaRPr lang="nb-NO"/>
          </a:p>
        </p:txBody>
      </p:sp>
    </p:spTree>
    <p:extLst>
      <p:ext uri="{BB962C8B-B14F-4D97-AF65-F5344CB8AC3E}">
        <p14:creationId xmlns:p14="http://schemas.microsoft.com/office/powerpoint/2010/main" val="155323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docs.live.net/23ff813af1d71bf9/Documents/UJFF/UJFF%20Styre/2017/&#197;rsm&#248;te%202017/Valg%202017.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160689" y="1120140"/>
            <a:ext cx="9144000" cy="4171949"/>
          </a:xfrm>
        </p:spPr>
        <p:txBody>
          <a:bodyPr>
            <a:noAutofit/>
          </a:bodyPr>
          <a:lstStyle/>
          <a:p>
            <a:br>
              <a:rPr lang="nb-NO" sz="4800" b="1" dirty="0"/>
            </a:br>
            <a:br>
              <a:rPr lang="nb-NO" sz="4800" b="1" dirty="0"/>
            </a:br>
            <a:br>
              <a:rPr lang="nb-NO" sz="4800" b="1" dirty="0"/>
            </a:br>
            <a:r>
              <a:rPr lang="nb-NO" sz="7200" b="1" dirty="0"/>
              <a:t>Velkommen til </a:t>
            </a:r>
            <a:br>
              <a:rPr lang="nb-NO" sz="7200" b="1" dirty="0"/>
            </a:br>
            <a:r>
              <a:rPr lang="nb-NO" sz="7200" b="1" dirty="0"/>
              <a:t>årsmøte Ullensaker JFF</a:t>
            </a:r>
            <a:br>
              <a:rPr lang="nb-NO" sz="7200" b="1" dirty="0"/>
            </a:br>
            <a:r>
              <a:rPr lang="nb-NO" sz="7200" b="1" dirty="0"/>
              <a:t>30. mars 2023</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82" y="723633"/>
            <a:ext cx="1341562" cy="1323674"/>
          </a:xfrm>
          <a:prstGeom prst="rect">
            <a:avLst/>
          </a:prstGeom>
        </p:spPr>
      </p:pic>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048" y="723633"/>
            <a:ext cx="1897638" cy="1260150"/>
          </a:xfrm>
          <a:prstGeom prst="rect">
            <a:avLst/>
          </a:prstGeom>
        </p:spPr>
      </p:pic>
    </p:spTree>
    <p:extLst>
      <p:ext uri="{BB962C8B-B14F-4D97-AF65-F5344CB8AC3E}">
        <p14:creationId xmlns:p14="http://schemas.microsoft.com/office/powerpoint/2010/main" val="43954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355712" y="1194525"/>
            <a:ext cx="6492499" cy="4853960"/>
          </a:xfrm>
        </p:spPr>
        <p:txBody>
          <a:bodyPr>
            <a:normAutofit fontScale="85000" lnSpcReduction="10000"/>
          </a:bodyPr>
          <a:lstStyle/>
          <a:p>
            <a:pPr>
              <a:lnSpc>
                <a:spcPct val="115000"/>
              </a:lnSpc>
              <a:spcAft>
                <a:spcPts val="1000"/>
              </a:spcAft>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2022 atter ett år med redusert virksomhet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pga</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COVID 19 situasjonen.</a:t>
            </a:r>
            <a:br>
              <a:rPr lang="nb-NO" sz="1300" dirty="0">
                <a:effectLst/>
                <a:latin typeface="Calibri" panose="020F0502020204030204" pitchFamily="34" charset="0"/>
                <a:ea typeface="Times New Roman" panose="02020603050405020304" pitchFamily="18" charset="0"/>
                <a:cs typeface="Times New Roman" panose="02020603050405020304" pitchFamily="18" charset="0"/>
              </a:rPr>
            </a:b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All organisert skyting i regi UJFF startet ikke opp før april.</a:t>
            </a:r>
            <a:br>
              <a:rPr lang="nb-NO" sz="1300" dirty="0">
                <a:effectLst/>
                <a:latin typeface="Calibri" panose="020F0502020204030204" pitchFamily="34" charset="0"/>
                <a:ea typeface="Times New Roman" panose="02020603050405020304" pitchFamily="18" charset="0"/>
                <a:cs typeface="Times New Roman" panose="02020603050405020304" pitchFamily="18" charset="0"/>
              </a:rPr>
            </a:b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Men vi hadde da påskeskytingen og pga.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coronasituasjonen</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var det ikke så bra oppmøte som i de tidligere år. Men de som var der koste seg like mye for det</a:t>
            </a:r>
          </a:p>
          <a:p>
            <a:pPr>
              <a:lnSpc>
                <a:spcPct val="115000"/>
              </a:lnSpc>
              <a:spcAft>
                <a:spcPts val="1000"/>
              </a:spcAft>
            </a:pPr>
            <a:r>
              <a:rPr lang="nb-NO" sz="1300" dirty="0">
                <a:latin typeface="Calibri" panose="020F0502020204030204" pitchFamily="34" charset="0"/>
                <a:ea typeface="Times New Roman" panose="02020603050405020304" pitchFamily="18" charset="0"/>
                <a:cs typeface="Times New Roman" panose="02020603050405020304" pitchFamily="18" charset="0"/>
              </a:rPr>
              <a:t>V</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i gjennomførte 6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trapstevner</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men noe redusert deltagelse var det. Noen å tretti deltagere på hvert stevne.</a:t>
            </a:r>
          </a:p>
          <a:p>
            <a:pPr>
              <a:lnSpc>
                <a:spcPct val="115000"/>
              </a:lnSpc>
              <a:spcAft>
                <a:spcPts val="1000"/>
              </a:spcAft>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Dette året var det endelig NM stevner igjen. </a:t>
            </a:r>
            <a:r>
              <a:rPr lang="nb-NO" sz="1300" dirty="0">
                <a:latin typeface="Calibri" panose="020F0502020204030204" pitchFamily="34" charset="0"/>
                <a:ea typeface="Times New Roman" panose="02020603050405020304" pitchFamily="18" charset="0"/>
                <a:cs typeface="Times New Roman" panose="02020603050405020304" pitchFamily="18" charset="0"/>
              </a:rPr>
              <a:t>S</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kyttere fra UJFF markerte seg her med flotte resultat.</a:t>
            </a:r>
            <a:br>
              <a:rPr lang="nb-NO" sz="1300" dirty="0">
                <a:effectLst/>
                <a:latin typeface="Calibri" panose="020F0502020204030204" pitchFamily="34" charset="0"/>
                <a:ea typeface="Times New Roman" panose="02020603050405020304" pitchFamily="18" charset="0"/>
                <a:cs typeface="Times New Roman" panose="02020603050405020304" pitchFamily="18" charset="0"/>
              </a:rPr>
            </a:b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NM nordisk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trap</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så ble det i den innledende klasseskytingen: 1 plass til Tore Bjørn Edseth, 1 plass til junior Ole Emil Gulbrandsen,  2 plass til Ole Petter Gulbrandsen og 5 plass til Bjarne Jødahl. </a:t>
            </a:r>
            <a:br>
              <a:rPr lang="nb-NO" sz="1300" dirty="0">
                <a:effectLst/>
                <a:latin typeface="Calibri" panose="020F0502020204030204" pitchFamily="34" charset="0"/>
                <a:ea typeface="Times New Roman" panose="02020603050405020304" pitchFamily="18" charset="0"/>
                <a:cs typeface="Times New Roman" panose="02020603050405020304" pitchFamily="18" charset="0"/>
              </a:rPr>
            </a:b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Seniorer skyter finale i sine klasser og da ble det 3 plass (bronse medalje) til Ole Petter og 4 plass til Bjarne. Ole Emil fikk da gullmedalje. Så far og sønn Gulbrandsen reiste hjem med gull og bronsemedalje i Nordisk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trap</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a:t>
            </a:r>
            <a:br>
              <a:rPr lang="nb-NO" sz="1300" dirty="0">
                <a:effectLst/>
                <a:latin typeface="Calibri" panose="020F0502020204030204" pitchFamily="34" charset="0"/>
                <a:ea typeface="Times New Roman" panose="02020603050405020304" pitchFamily="18" charset="0"/>
                <a:cs typeface="Times New Roman" panose="02020603050405020304" pitchFamily="18" charset="0"/>
              </a:rPr>
            </a:b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I OL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trap</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ble det 5 plass i innledende klasseskyting for Ruben G. Lillerud og i fialen ble det 2 plass (sølvmedalje). </a:t>
            </a:r>
          </a:p>
          <a:p>
            <a:pPr>
              <a:lnSpc>
                <a:spcPct val="115000"/>
              </a:lnSpc>
              <a:spcAft>
                <a:spcPts val="1000"/>
              </a:spcAft>
            </a:pP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Compakt</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sporting banen er fortsatt populær for jegerrelatert skyting. På skytebaneanlegget har vi registrert en  bra tilstrømning av jegere og aktive skyttere, som ikke bare er fra vår egen klubb, men også mange fra andre omliggende klubber/foreninger og de er meget godt førnøyde med anlegget og miljøet der. Baneanlegget omfatter nå en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compakt</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sportingbane</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3 </a:t>
            </a:r>
            <a:r>
              <a:rPr lang="nb-NO" sz="1300" dirty="0" err="1">
                <a:effectLst/>
                <a:latin typeface="Calibri" panose="020F0502020204030204" pitchFamily="34" charset="0"/>
                <a:ea typeface="Times New Roman" panose="02020603050405020304" pitchFamily="18" charset="0"/>
                <a:cs typeface="Times New Roman" panose="02020603050405020304" pitchFamily="18" charset="0"/>
              </a:rPr>
              <a:t>trap</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-baner, opplæringsbane og en skeet-bane. Dette er med på å gi jegere og andre skyttere verdifull skytetrening slik at de er best mulig rustet til sin sesong. Totalt forbruk av leirduer dette året var på snaue 128000. Vi har også avtale med Schou Våpen og SAS  skyttere om at de kan benytte vårt anlegg på mandager</a:t>
            </a:r>
          </a:p>
          <a:p>
            <a:pPr marL="0" indent="0">
              <a:buNone/>
            </a:pPr>
            <a:endParaRPr lang="nb-NO" sz="900" dirty="0"/>
          </a:p>
        </p:txBody>
      </p:sp>
      <p:pic>
        <p:nvPicPr>
          <p:cNvPr id="5" name="Bilde 4"/>
          <p:cNvPicPr>
            <a:picLocks noChangeAspect="1"/>
          </p:cNvPicPr>
          <p:nvPr/>
        </p:nvPicPr>
        <p:blipFill>
          <a:blip r:embed="rId3"/>
          <a:stretch>
            <a:fillRect/>
          </a:stretch>
        </p:blipFill>
        <p:spPr>
          <a:xfrm>
            <a:off x="7873138" y="705840"/>
            <a:ext cx="2867187" cy="1720950"/>
          </a:xfrm>
          <a:prstGeom prst="rect">
            <a:avLst/>
          </a:prstGeom>
        </p:spPr>
      </p:pic>
      <p:pic>
        <p:nvPicPr>
          <p:cNvPr id="4" name="Plassholder for innhold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94972" y="2805194"/>
            <a:ext cx="4692779" cy="3108204"/>
          </a:xfrm>
        </p:spPr>
      </p:pic>
      <p:sp>
        <p:nvSpPr>
          <p:cNvPr id="2" name="TekstSylinder 1">
            <a:extLst>
              <a:ext uri="{FF2B5EF4-FFF2-40B4-BE49-F238E27FC236}">
                <a16:creationId xmlns:a16="http://schemas.microsoft.com/office/drawing/2014/main" id="{0692A562-1428-4082-B2F6-0D1502A1474A}"/>
              </a:ext>
            </a:extLst>
          </p:cNvPr>
          <p:cNvSpPr txBox="1"/>
          <p:nvPr/>
        </p:nvSpPr>
        <p:spPr>
          <a:xfrm>
            <a:off x="529389" y="244175"/>
            <a:ext cx="5293895" cy="461665"/>
          </a:xfrm>
          <a:prstGeom prst="rect">
            <a:avLst/>
          </a:prstGeom>
          <a:noFill/>
        </p:spPr>
        <p:txBody>
          <a:bodyPr wrap="square" rtlCol="0">
            <a:spAutoFit/>
          </a:bodyPr>
          <a:lstStyle/>
          <a:p>
            <a:r>
              <a:rPr lang="nb-NO" sz="2400" b="1" i="1" dirty="0"/>
              <a:t>Leirduegruppa</a:t>
            </a:r>
          </a:p>
        </p:txBody>
      </p:sp>
    </p:spTree>
    <p:extLst>
      <p:ext uri="{BB962C8B-B14F-4D97-AF65-F5344CB8AC3E}">
        <p14:creationId xmlns:p14="http://schemas.microsoft.com/office/powerpoint/2010/main" val="336899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28883" y="116814"/>
            <a:ext cx="10713474" cy="5345566"/>
          </a:xfrm>
          <a:prstGeom prst="rect">
            <a:avLst/>
          </a:prstGeom>
        </p:spPr>
        <p:txBody>
          <a:bodyPr wrap="square">
            <a:spAutoFit/>
          </a:bodyPr>
          <a:lstStyle/>
          <a:p>
            <a:r>
              <a:rPr lang="nb-NO" sz="2400" b="1" dirty="0"/>
              <a:t>JAKTKORTSALG-FANGSTRAPPORTER (1)</a:t>
            </a:r>
            <a:endParaRPr lang="nb-NO" sz="2400" dirty="0"/>
          </a:p>
          <a:p>
            <a:pPr>
              <a:lnSpc>
                <a:spcPct val="115000"/>
              </a:lnSpc>
              <a:spcAft>
                <a:spcPts val="1000"/>
              </a:spcAft>
            </a:pPr>
            <a:r>
              <a:rPr lang="nb-NO" dirty="0">
                <a:latin typeface="Calibri" panose="020F0502020204030204" pitchFamily="34" charset="0"/>
                <a:cs typeface="Times New Roman" panose="02020603050405020304" pitchFamily="18" charset="0"/>
              </a:rPr>
              <a:t>Kortsalget i 2022 er omtrent det samme som året før. </a:t>
            </a:r>
            <a:br>
              <a:rPr lang="nb-NO" dirty="0">
                <a:latin typeface="Calibri" panose="020F0502020204030204" pitchFamily="34" charset="0"/>
                <a:cs typeface="Times New Roman" panose="02020603050405020304" pitchFamily="18" charset="0"/>
              </a:rPr>
            </a:br>
            <a:r>
              <a:rPr lang="nb-NO" dirty="0">
                <a:latin typeface="Calibri" panose="020F0502020204030204" pitchFamily="34" charset="0"/>
                <a:cs typeface="Times New Roman" panose="02020603050405020304" pitchFamily="18" charset="0"/>
              </a:rPr>
              <a:t>På I-natur blir det også rapportert inn antall jaktdager og den viser at det ble jaktet 1322 dager som er litt mindre enn året før. Den samme rapporten viser at det ble fangst 66 av disse dagene.</a:t>
            </a:r>
          </a:p>
          <a:p>
            <a:pPr>
              <a:lnSpc>
                <a:spcPct val="115000"/>
              </a:lnSpc>
              <a:spcAft>
                <a:spcPts val="1000"/>
              </a:spcAft>
            </a:pPr>
            <a:r>
              <a:rPr lang="nb-NO" dirty="0">
                <a:latin typeface="Calibri" panose="020F0502020204030204" pitchFamily="34" charset="0"/>
                <a:cs typeface="Times New Roman" panose="02020603050405020304" pitchFamily="18" charset="0"/>
              </a:rPr>
              <a:t>For 2022 valgte vi å tildele 15 bukkekort etter trekning blant jegere som hadde sendt inn søknad innen tidsfristen. Vi mener dette fungerte greit og vil fortsette med denne løsningen også for 2023. I likhet med året før la vi ut «vanlig» rådyrkort når bukkejakta var over (20 </a:t>
            </a:r>
            <a:r>
              <a:rPr lang="nb-NO" dirty="0" err="1">
                <a:latin typeface="Calibri" panose="020F0502020204030204" pitchFamily="34" charset="0"/>
                <a:cs typeface="Times New Roman" panose="02020603050405020304" pitchFamily="18" charset="0"/>
              </a:rPr>
              <a:t>stk</a:t>
            </a:r>
            <a:r>
              <a:rPr lang="nb-NO" dirty="0">
                <a:latin typeface="Calibri" panose="020F0502020204030204" pitchFamily="34" charset="0"/>
                <a:cs typeface="Times New Roman" panose="02020603050405020304" pitchFamily="18" charset="0"/>
              </a:rPr>
              <a:t>) og det tok det en god stund før disse ble solgt.</a:t>
            </a:r>
          </a:p>
          <a:p>
            <a:pPr>
              <a:lnSpc>
                <a:spcPct val="115000"/>
              </a:lnSpc>
              <a:spcAft>
                <a:spcPts val="1000"/>
              </a:spcAft>
            </a:pPr>
            <a:r>
              <a:rPr lang="nb-NO" dirty="0">
                <a:latin typeface="Calibri" panose="020F0502020204030204" pitchFamily="34" charset="0"/>
                <a:cs typeface="Times New Roman" panose="02020603050405020304" pitchFamily="18" charset="0"/>
              </a:rPr>
              <a:t>Rapporteringen fra kortkjøperne er veldig bra, og dette kan vi takk </a:t>
            </a:r>
            <a:r>
              <a:rPr lang="nb-NO" dirty="0" err="1">
                <a:latin typeface="Calibri" panose="020F0502020204030204" pitchFamily="34" charset="0"/>
                <a:cs typeface="Times New Roman" panose="02020603050405020304" pitchFamily="18" charset="0"/>
              </a:rPr>
              <a:t>Inatur</a:t>
            </a:r>
            <a:r>
              <a:rPr lang="nb-NO" dirty="0">
                <a:latin typeface="Calibri" panose="020F0502020204030204" pitchFamily="34" charset="0"/>
                <a:cs typeface="Times New Roman" panose="02020603050405020304" pitchFamily="18" charset="0"/>
              </a:rPr>
              <a:t> for som følger opp dette. </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Når det gjelder rådyrjakta og at det bare er felt 12 dyr av 24. Dette nivået har vi sett over flere år, og derfor vil det bli vurdert å legge noen nye føringer for denne jakta slik at vi kan få opp aktiviteten. Vårt inntrykk er at bestanden av rådyr er god.</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Når det gjelder «antall skutt vilt» totalt sett vises til vedlagte oversikt</a:t>
            </a:r>
            <a:r>
              <a:rPr lang="nb-NO" dirty="0">
                <a:latin typeface="Calibri" panose="020F0502020204030204" pitchFamily="34" charset="0"/>
                <a:ea typeface="Calibri" panose="020F0502020204030204" pitchFamily="34" charset="0"/>
                <a:cs typeface="Times New Roman" panose="02020603050405020304" pitchFamily="18" charset="0"/>
              </a:rPr>
              <a: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br>
              <a:rPr lang="nb-NO" sz="2400" dirty="0"/>
            </a:br>
            <a:endParaRPr lang="nb-NO" sz="2400" dirty="0"/>
          </a:p>
        </p:txBody>
      </p:sp>
    </p:spTree>
    <p:extLst>
      <p:ext uri="{BB962C8B-B14F-4D97-AF65-F5344CB8AC3E}">
        <p14:creationId xmlns:p14="http://schemas.microsoft.com/office/powerpoint/2010/main" val="93478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43803142-B050-AB44-D834-5B7BB2243E3D}"/>
              </a:ext>
            </a:extLst>
          </p:cNvPr>
          <p:cNvGraphicFramePr>
            <a:graphicFrameLocks noChangeAspect="1"/>
          </p:cNvGraphicFramePr>
          <p:nvPr>
            <p:extLst>
              <p:ext uri="{D42A27DB-BD31-4B8C-83A1-F6EECF244321}">
                <p14:modId xmlns:p14="http://schemas.microsoft.com/office/powerpoint/2010/main" val="3705688521"/>
              </p:ext>
            </p:extLst>
          </p:nvPr>
        </p:nvGraphicFramePr>
        <p:xfrm>
          <a:off x="539826" y="352425"/>
          <a:ext cx="10917715" cy="6153150"/>
        </p:xfrm>
        <a:graphic>
          <a:graphicData uri="http://schemas.openxmlformats.org/presentationml/2006/ole">
            <mc:AlternateContent xmlns:mc="http://schemas.openxmlformats.org/markup-compatibility/2006">
              <mc:Choice xmlns:v="urn:schemas-microsoft-com:vml" Requires="v">
                <p:oleObj name="Worksheet" r:id="rId3" imgW="8032910" imgH="6153281" progId="Excel.Sheet.12">
                  <p:embed/>
                </p:oleObj>
              </mc:Choice>
              <mc:Fallback>
                <p:oleObj name="Worksheet" r:id="rId3" imgW="8032910" imgH="6153281" progId="Excel.Sheet.12">
                  <p:embed/>
                  <p:pic>
                    <p:nvPicPr>
                      <p:cNvPr id="3" name="Objekt 2">
                        <a:extLst>
                          <a:ext uri="{FF2B5EF4-FFF2-40B4-BE49-F238E27FC236}">
                            <a16:creationId xmlns:a16="http://schemas.microsoft.com/office/drawing/2014/main" id="{43803142-B050-AB44-D834-5B7BB2243E3D}"/>
                          </a:ext>
                        </a:extLst>
                      </p:cNvPr>
                      <p:cNvPicPr/>
                      <p:nvPr/>
                    </p:nvPicPr>
                    <p:blipFill>
                      <a:blip r:embed="rId4"/>
                      <a:stretch>
                        <a:fillRect/>
                      </a:stretch>
                    </p:blipFill>
                    <p:spPr>
                      <a:xfrm>
                        <a:off x="539826" y="352425"/>
                        <a:ext cx="10917715" cy="6153150"/>
                      </a:xfrm>
                      <a:prstGeom prst="rect">
                        <a:avLst/>
                      </a:prstGeom>
                    </p:spPr>
                  </p:pic>
                </p:oleObj>
              </mc:Fallback>
            </mc:AlternateContent>
          </a:graphicData>
        </a:graphic>
      </p:graphicFrame>
    </p:spTree>
    <p:extLst>
      <p:ext uri="{BB962C8B-B14F-4D97-AF65-F5344CB8AC3E}">
        <p14:creationId xmlns:p14="http://schemas.microsoft.com/office/powerpoint/2010/main" val="304829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2B37DCD3-4958-05B4-E758-45E7CA5393C8}"/>
              </a:ext>
            </a:extLst>
          </p:cNvPr>
          <p:cNvGraphicFramePr>
            <a:graphicFrameLocks noChangeAspect="1"/>
          </p:cNvGraphicFramePr>
          <p:nvPr>
            <p:extLst>
              <p:ext uri="{D42A27DB-BD31-4B8C-83A1-F6EECF244321}">
                <p14:modId xmlns:p14="http://schemas.microsoft.com/office/powerpoint/2010/main" val="398746169"/>
              </p:ext>
            </p:extLst>
          </p:nvPr>
        </p:nvGraphicFramePr>
        <p:xfrm>
          <a:off x="637788" y="493294"/>
          <a:ext cx="11093001" cy="5963157"/>
        </p:xfrm>
        <a:graphic>
          <a:graphicData uri="http://schemas.openxmlformats.org/presentationml/2006/ole">
            <mc:AlternateContent xmlns:mc="http://schemas.openxmlformats.org/markup-compatibility/2006">
              <mc:Choice xmlns:v="urn:schemas-microsoft-com:vml" Requires="v">
                <p:oleObj name="Worksheet" r:id="rId2" imgW="9213838" imgH="4953131" progId="Excel.Sheet.12">
                  <p:embed/>
                </p:oleObj>
              </mc:Choice>
              <mc:Fallback>
                <p:oleObj name="Worksheet" r:id="rId2" imgW="9213838" imgH="4953131" progId="Excel.Sheet.12">
                  <p:embed/>
                  <p:pic>
                    <p:nvPicPr>
                      <p:cNvPr id="2" name="Objekt 1">
                        <a:extLst>
                          <a:ext uri="{FF2B5EF4-FFF2-40B4-BE49-F238E27FC236}">
                            <a16:creationId xmlns:a16="http://schemas.microsoft.com/office/drawing/2014/main" id="{2B37DCD3-4958-05B4-E758-45E7CA5393C8}"/>
                          </a:ext>
                        </a:extLst>
                      </p:cNvPr>
                      <p:cNvPicPr/>
                      <p:nvPr/>
                    </p:nvPicPr>
                    <p:blipFill>
                      <a:blip r:embed="rId3"/>
                      <a:stretch>
                        <a:fillRect/>
                      </a:stretch>
                    </p:blipFill>
                    <p:spPr>
                      <a:xfrm>
                        <a:off x="637788" y="493294"/>
                        <a:ext cx="11093001" cy="5963157"/>
                      </a:xfrm>
                      <a:prstGeom prst="rect">
                        <a:avLst/>
                      </a:prstGeom>
                    </p:spPr>
                  </p:pic>
                </p:oleObj>
              </mc:Fallback>
            </mc:AlternateContent>
          </a:graphicData>
        </a:graphic>
      </p:graphicFrame>
    </p:spTree>
    <p:extLst>
      <p:ext uri="{BB962C8B-B14F-4D97-AF65-F5344CB8AC3E}">
        <p14:creationId xmlns:p14="http://schemas.microsoft.com/office/powerpoint/2010/main" val="141857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12542"/>
            <a:ext cx="10515600" cy="984737"/>
          </a:xfrm>
        </p:spPr>
        <p:txBody>
          <a:bodyPr>
            <a:normAutofit fontScale="90000"/>
          </a:bodyPr>
          <a:lstStyle/>
          <a:p>
            <a:r>
              <a:rPr lang="nb-NO" sz="3600" b="1" dirty="0"/>
              <a:t>Kommentar til regnskapet for perioden 1/1-31/12.2022</a:t>
            </a:r>
            <a:br>
              <a:rPr lang="nb-NO" sz="3600" dirty="0"/>
            </a:br>
            <a:endParaRPr lang="nb-NO" sz="3600" dirty="0"/>
          </a:p>
        </p:txBody>
      </p:sp>
      <p:sp>
        <p:nvSpPr>
          <p:cNvPr id="4" name="Plassholder for innhold 3"/>
          <p:cNvSpPr>
            <a:spLocks noGrp="1"/>
          </p:cNvSpPr>
          <p:nvPr>
            <p:ph idx="1"/>
          </p:nvPr>
        </p:nvSpPr>
        <p:spPr>
          <a:xfrm>
            <a:off x="729712" y="818234"/>
            <a:ext cx="10515600" cy="5558503"/>
          </a:xfrm>
        </p:spPr>
        <p:txBody>
          <a:bodyPr>
            <a:noAutofit/>
          </a:bodyPr>
          <a:lstStyle/>
          <a:p>
            <a:pPr>
              <a:lnSpc>
                <a:spcPct val="100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Regnskapet er som tidligere ført etter kontantprinsippet,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d.v.s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alle inntekter og utgifter er bokført på inn-utbetalingsdato og dette gjelder også kontoen ”investeringer. Det betyr at investeringen i sin helhet blir utgiftsført ved betalingstidspunktet. </a:t>
            </a:r>
          </a:p>
          <a:p>
            <a:pPr>
              <a:lnSpc>
                <a:spcPct val="100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Vi ser i regnskapet et overskudd på kr. 426.591,48 før investeringer hvilket må sies å være meget bra. </a:t>
            </a:r>
          </a:p>
          <a:p>
            <a:pPr>
              <a:lnSpc>
                <a:spcPct val="100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Leirduegruppa viser i regnskapet et overskudd på </a:t>
            </a:r>
            <a:r>
              <a:rPr lang="nb-NO" sz="1800" dirty="0">
                <a:latin typeface="Calibri" panose="020F0502020204030204" pitchFamily="34" charset="0"/>
                <a:ea typeface="Calibri" panose="020F0502020204030204" pitchFamily="34" charset="0"/>
                <a:cs typeface="Times New Roman" panose="02020603050405020304" pitchFamily="18" charset="0"/>
              </a:rPr>
              <a:t>kr. 208.250,47</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vi må si oss fornøyd med.</a:t>
            </a:r>
          </a:p>
          <a:p>
            <a:pPr>
              <a:lnSpc>
                <a:spcPct val="100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3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stk</a:t>
            </a:r>
            <a:r>
              <a:rPr lang="nb-NO" sz="1800" dirty="0">
                <a:effectLst/>
                <a:latin typeface="Calibri" panose="020F0502020204030204" pitchFamily="34" charset="0"/>
                <a:ea typeface="Calibri" panose="020F0502020204030204" pitchFamily="34" charset="0"/>
                <a:cs typeface="Times New Roman" panose="02020603050405020304" pitchFamily="18" charset="0"/>
              </a:rPr>
              <a:t> jegerprøvekurs ga et overskudd på kr. 160.350,69 i 2022 mot kr. 0 i 2021. Veldig bra, og en takk til de som har ansvaret for gjennomføringen av disse kurser.</a:t>
            </a:r>
          </a:p>
          <a:p>
            <a:pPr>
              <a:lnSpc>
                <a:spcPct val="100000"/>
              </a:lnSpc>
              <a:spcAft>
                <a:spcPts val="1000"/>
              </a:spcAft>
            </a:pPr>
            <a:r>
              <a:rPr lang="nb-NO" sz="1800" dirty="0">
                <a:latin typeface="Calibri" panose="020F0502020204030204" pitchFamily="34" charset="0"/>
                <a:ea typeface="Calibri" panose="020F0502020204030204" pitchFamily="34" charset="0"/>
                <a:cs typeface="Times New Roman" panose="02020603050405020304" pitchFamily="18" charset="0"/>
              </a:rPr>
              <a:t>Vår investeringer er støvsuger, partytelt, alarm og våpenskap.</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Jakt og økonomi.</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panose="020F0502020204030204" pitchFamily="34" charset="0"/>
                <a:ea typeface="Calibri" panose="020F0502020204030204" pitchFamily="34" charset="0"/>
                <a:cs typeface="Times New Roman" panose="02020603050405020304" pitchFamily="18" charset="0"/>
              </a:rPr>
              <a:t>Rådyrjakta </a:t>
            </a:r>
            <a:r>
              <a:rPr lang="nb-NO" sz="1800" dirty="0">
                <a:latin typeface="Calibri" panose="020F0502020204030204" pitchFamily="34" charset="0"/>
                <a:ea typeface="Calibri" panose="020F0502020204030204" pitchFamily="34" charset="0"/>
                <a:cs typeface="Times New Roman" panose="02020603050405020304" pitchFamily="18" charset="0"/>
              </a:rPr>
              <a:t>gir et hyggelig bidrag på kr 16 234,25.</a:t>
            </a:r>
            <a:br>
              <a:rPr lang="nb-NO" sz="1800" dirty="0">
                <a:latin typeface="Calibri" panose="020F0502020204030204" pitchFamily="34" charset="0"/>
                <a:ea typeface="Calibri" panose="020F0502020204030204" pitchFamily="34" charset="0"/>
                <a:cs typeface="Times New Roman" panose="02020603050405020304" pitchFamily="18" charset="0"/>
              </a:rPr>
            </a:br>
            <a:r>
              <a:rPr lang="nb-NO" sz="1800" dirty="0">
                <a:latin typeface="Calibri" panose="020F0502020204030204" pitchFamily="34" charset="0"/>
                <a:ea typeface="Calibri" panose="020F0502020204030204" pitchFamily="34" charset="0"/>
                <a:cs typeface="Times New Roman" panose="02020603050405020304" pitchFamily="18" charset="0"/>
              </a:rPr>
              <a:t>- Småviltjakta viser et underskudd på kr. 3 689,30 hvilket er naturlig da prisen til grunneierlaget gikk opp betraktelig fra 2022.</a:t>
            </a:r>
            <a:br>
              <a:rPr lang="nb-NO" sz="1800" dirty="0">
                <a:latin typeface="Calibri" panose="020F0502020204030204" pitchFamily="34" charset="0"/>
                <a:ea typeface="Calibri" panose="020F0502020204030204" pitchFamily="34" charset="0"/>
                <a:cs typeface="Times New Roman" panose="02020603050405020304" pitchFamily="18" charset="0"/>
              </a:rPr>
            </a:br>
            <a:r>
              <a:rPr lang="nb-NO" sz="1800" dirty="0">
                <a:latin typeface="Calibri" panose="020F0502020204030204" pitchFamily="34" charset="0"/>
                <a:ea typeface="Calibri" panose="020F0502020204030204" pitchFamily="34" charset="0"/>
                <a:cs typeface="Times New Roman" panose="02020603050405020304" pitchFamily="18" charset="0"/>
              </a:rPr>
              <a:t>-Elgjakta gikk også i minus med kr. 13.281,49</a:t>
            </a:r>
            <a:r>
              <a:rPr lang="nb-NO" sz="1800" dirty="0">
                <a:effectLst/>
                <a:latin typeface="Calibri" panose="020F0502020204030204" pitchFamily="34" charset="0"/>
                <a:ea typeface="Calibri" panose="020F0502020204030204" pitchFamily="34" charset="0"/>
                <a:cs typeface="Times New Roman" panose="02020603050405020304" pitchFamily="18" charset="0"/>
              </a:rPr>
              <a:t> da vi fikk kun 2 dyr pluss en del andre årsaker.</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latin typeface="Calibri" panose="020F0502020204030204" pitchFamily="34" charset="0"/>
                <a:ea typeface="Calibri" panose="020F0502020204030204" pitchFamily="34" charset="0"/>
                <a:cs typeface="Times New Roman" panose="02020603050405020304" pitchFamily="18" charset="0"/>
              </a:rPr>
              <a:t>Som en generell kommentar er jakta noe vi tilbyr våre medlemmer og ikke nødvendigvis noe som skal oss et stort overskudd.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buNone/>
            </a:pPr>
            <a:endParaRPr lang="nb-NO" sz="2000" dirty="0"/>
          </a:p>
          <a:p>
            <a:pPr>
              <a:lnSpc>
                <a:spcPct val="100000"/>
              </a:lnSpc>
            </a:pPr>
            <a:endParaRPr lang="nb-NO" sz="2000" dirty="0"/>
          </a:p>
        </p:txBody>
      </p:sp>
    </p:spTree>
    <p:extLst>
      <p:ext uri="{BB962C8B-B14F-4D97-AF65-F5344CB8AC3E}">
        <p14:creationId xmlns:p14="http://schemas.microsoft.com/office/powerpoint/2010/main" val="164316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49083"/>
            <a:ext cx="10515600" cy="771697"/>
          </a:xfrm>
        </p:spPr>
        <p:txBody>
          <a:bodyPr>
            <a:normAutofit/>
          </a:bodyPr>
          <a:lstStyle/>
          <a:p>
            <a:r>
              <a:rPr lang="nb-NO" sz="3200" b="1" dirty="0"/>
              <a:t>Kommentar til regnskapet forts.</a:t>
            </a:r>
            <a:endParaRPr lang="nb-NO" sz="3200" dirty="0"/>
          </a:p>
        </p:txBody>
      </p:sp>
      <p:sp>
        <p:nvSpPr>
          <p:cNvPr id="3" name="Plassholder for innhold 2"/>
          <p:cNvSpPr>
            <a:spLocks noGrp="1"/>
          </p:cNvSpPr>
          <p:nvPr>
            <p:ph idx="1"/>
          </p:nvPr>
        </p:nvSpPr>
        <p:spPr>
          <a:xfrm>
            <a:off x="655990" y="950843"/>
            <a:ext cx="9071919" cy="4351338"/>
          </a:xfrm>
        </p:spPr>
        <p:txBody>
          <a:bodyPr>
            <a:noAutofit/>
          </a:bodyPr>
          <a:lstStyle/>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følger med flere bilag som er viktig for å få en detaljert oversikt over regnskapet:</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Bilag 1 viser beregnende fortjenester på noen av våre aktivitetsområder</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Bilag 2 viser resultatet for leirdueskyting.</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Bilag 3 viser hva vi har i bank og eiendeler som kan selges/omsettes</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Bilag 4 viser hvilke eiendeler/løsøre som er flyttbart.</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I likhet med tidligere år har vi delt eiendeler i «omsettelige varer» og «løsøre».  Løsøre er satt opp med opprinnelige innkjøpsverdier idet styret mener det blir mye skjønn i det å anslå verdiene, skal det være bruksverdi eller eventuell salgsverdi.</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Ingen av bygningene er forsøkt verdiberegnet og heller ikke tatt med i oversikten over eiendeler.</a:t>
            </a:r>
          </a:p>
        </p:txBody>
      </p:sp>
    </p:spTree>
    <p:extLst>
      <p:ext uri="{BB962C8B-B14F-4D97-AF65-F5344CB8AC3E}">
        <p14:creationId xmlns:p14="http://schemas.microsoft.com/office/powerpoint/2010/main" val="390479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E49848C-6308-4C2F-B459-9E6362849470}"/>
              </a:ext>
            </a:extLst>
          </p:cNvPr>
          <p:cNvSpPr txBox="1"/>
          <p:nvPr/>
        </p:nvSpPr>
        <p:spPr>
          <a:xfrm>
            <a:off x="657727" y="1095960"/>
            <a:ext cx="8486273" cy="3081356"/>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ikke enkelt å skille mellom påkostninger og vedlikehold slik at det sikkert er flere enkeltposter som kunne bokføres annerledes enn det som er gjort. </a:t>
            </a:r>
          </a:p>
          <a:p>
            <a:pPr marL="285750" indent="-285750">
              <a:lnSpc>
                <a:spcPct val="115000"/>
              </a:lnSpc>
              <a:spcAft>
                <a:spcPts val="100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Investeringer har vært definert som inventar/utstyr som eventuelt kan flyttes dersom banen vår må flyttes.</a:t>
            </a:r>
          </a:p>
          <a:p>
            <a:pPr marL="285750" indent="-285750">
              <a:lnSpc>
                <a:spcPct val="115000"/>
              </a:lnSpc>
              <a:spcAft>
                <a:spcPts val="100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Når det gjelder kontantbeholdningen på kr 2.500,00 er dette” vekslepenger” som til enhver tid finnes i kassa på banen. </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Avslutningsvis må det konkluderes med at foreningen har en sunn </a:t>
            </a:r>
            <a:r>
              <a:rPr lang="nb-NO" sz="1800">
                <a:effectLst/>
                <a:latin typeface="Calibri" panose="020F0502020204030204" pitchFamily="34" charset="0"/>
                <a:ea typeface="Calibri" panose="020F0502020204030204" pitchFamily="34" charset="0"/>
                <a:cs typeface="Times New Roman" panose="02020603050405020304" pitchFamily="18" charset="0"/>
              </a:rPr>
              <a:t>økonomi.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b-NO" sz="1600" b="1" i="1" dirty="0"/>
              <a:t>Bjarne Jødahl, Kasserer</a:t>
            </a:r>
          </a:p>
        </p:txBody>
      </p:sp>
      <p:sp>
        <p:nvSpPr>
          <p:cNvPr id="5" name="TekstSylinder 4">
            <a:extLst>
              <a:ext uri="{FF2B5EF4-FFF2-40B4-BE49-F238E27FC236}">
                <a16:creationId xmlns:a16="http://schemas.microsoft.com/office/drawing/2014/main" id="{637C8C0B-FF54-4C9A-811E-86187940AC80}"/>
              </a:ext>
            </a:extLst>
          </p:cNvPr>
          <p:cNvSpPr txBox="1"/>
          <p:nvPr/>
        </p:nvSpPr>
        <p:spPr>
          <a:xfrm>
            <a:off x="657727" y="312639"/>
            <a:ext cx="6096000" cy="523220"/>
          </a:xfrm>
          <a:prstGeom prst="rect">
            <a:avLst/>
          </a:prstGeom>
          <a:noFill/>
        </p:spPr>
        <p:txBody>
          <a:bodyPr wrap="square">
            <a:spAutoFit/>
          </a:bodyPr>
          <a:lstStyle/>
          <a:p>
            <a:r>
              <a:rPr lang="nb-NO" sz="2800" b="1" dirty="0"/>
              <a:t>Kommentar til regnskapet forts.</a:t>
            </a:r>
            <a:endParaRPr lang="nb-NO" sz="2800" dirty="0"/>
          </a:p>
        </p:txBody>
      </p:sp>
    </p:spTree>
    <p:extLst>
      <p:ext uri="{BB962C8B-B14F-4D97-AF65-F5344CB8AC3E}">
        <p14:creationId xmlns:p14="http://schemas.microsoft.com/office/powerpoint/2010/main" val="46111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5787390" y="4656054"/>
            <a:ext cx="1836821" cy="1836821"/>
          </a:xfrm>
          <a:prstGeom prst="rect">
            <a:avLst/>
          </a:prstGeom>
        </p:spPr>
      </p:pic>
      <p:pic>
        <p:nvPicPr>
          <p:cNvPr id="10" name="Plassholder for innhold 9" descr="Et bilde som inneholder tekst">
            <a:extLst>
              <a:ext uri="{FF2B5EF4-FFF2-40B4-BE49-F238E27FC236}">
                <a16:creationId xmlns:a16="http://schemas.microsoft.com/office/drawing/2014/main" id="{5C300360-5ACD-101F-5C35-800862ECA5A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6200000">
            <a:off x="2924883" y="-2227884"/>
            <a:ext cx="6408135" cy="11269362"/>
          </a:xfrm>
        </p:spPr>
      </p:pic>
    </p:spTree>
    <p:extLst>
      <p:ext uri="{BB962C8B-B14F-4D97-AF65-F5344CB8AC3E}">
        <p14:creationId xmlns:p14="http://schemas.microsoft.com/office/powerpoint/2010/main" val="251392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00957"/>
            <a:ext cx="6818194" cy="658457"/>
          </a:xfrm>
        </p:spPr>
        <p:txBody>
          <a:bodyPr anchor="t">
            <a:normAutofit fontScale="90000"/>
          </a:bodyPr>
          <a:lstStyle/>
          <a:p>
            <a:r>
              <a:rPr lang="nb-NO" b="1" dirty="0"/>
              <a:t>Innkomne forslag til årsmøte:</a:t>
            </a:r>
          </a:p>
        </p:txBody>
      </p:sp>
      <p:sp>
        <p:nvSpPr>
          <p:cNvPr id="3" name="Plassholder for innhold 2"/>
          <p:cNvSpPr>
            <a:spLocks noGrp="1"/>
          </p:cNvSpPr>
          <p:nvPr>
            <p:ph idx="1"/>
          </p:nvPr>
        </p:nvSpPr>
        <p:spPr>
          <a:xfrm>
            <a:off x="838200" y="1825625"/>
            <a:ext cx="5685430" cy="4351338"/>
          </a:xfrm>
        </p:spPr>
        <p:txBody>
          <a:bodyPr>
            <a:normAutofit/>
          </a:bodyPr>
          <a:lstStyle/>
          <a:p>
            <a:pPr marL="0" indent="0">
              <a:buNone/>
            </a:pPr>
            <a:endParaRPr lang="nb-NO" sz="2000" dirty="0"/>
          </a:p>
          <a:p>
            <a:pPr marL="0" indent="0">
              <a:buNone/>
            </a:pPr>
            <a:endParaRPr lang="nb-NO" sz="2000" dirty="0"/>
          </a:p>
          <a:p>
            <a:pPr marL="0" indent="0">
              <a:buNone/>
            </a:pPr>
            <a:br>
              <a:rPr lang="nb-NO" sz="2000" dirty="0"/>
            </a:br>
            <a:endParaRPr lang="nb-NO" sz="2000" dirty="0"/>
          </a:p>
        </p:txBody>
      </p:sp>
      <p:pic>
        <p:nvPicPr>
          <p:cNvPr id="4" name="Bilde 3"/>
          <p:cNvPicPr>
            <a:picLocks noChangeAspect="1"/>
          </p:cNvPicPr>
          <p:nvPr/>
        </p:nvPicPr>
        <p:blipFill>
          <a:blip r:embed="rId2"/>
          <a:stretch>
            <a:fillRect/>
          </a:stretch>
        </p:blipFill>
        <p:spPr>
          <a:xfrm>
            <a:off x="7656394" y="1825625"/>
            <a:ext cx="3571317" cy="2528011"/>
          </a:xfrm>
          <a:prstGeom prst="rect">
            <a:avLst/>
          </a:prstGeom>
        </p:spPr>
      </p:pic>
      <p:sp>
        <p:nvSpPr>
          <p:cNvPr id="5" name="TekstSylinder 4">
            <a:extLst>
              <a:ext uri="{FF2B5EF4-FFF2-40B4-BE49-F238E27FC236}">
                <a16:creationId xmlns:a16="http://schemas.microsoft.com/office/drawing/2014/main" id="{2B8AEBA4-76E2-66AB-6A95-DA648D94AAF7}"/>
              </a:ext>
            </a:extLst>
          </p:cNvPr>
          <p:cNvSpPr txBox="1"/>
          <p:nvPr/>
        </p:nvSpPr>
        <p:spPr>
          <a:xfrm>
            <a:off x="838200" y="2730843"/>
            <a:ext cx="5709320" cy="523220"/>
          </a:xfrm>
          <a:prstGeom prst="rect">
            <a:avLst/>
          </a:prstGeom>
          <a:noFill/>
        </p:spPr>
        <p:txBody>
          <a:bodyPr wrap="none" rtlCol="0">
            <a:spAutoFit/>
          </a:bodyPr>
          <a:lstStyle/>
          <a:p>
            <a:r>
              <a:rPr lang="nb-NO" sz="2800" dirty="0"/>
              <a:t>Sak 1: Fastsettelse av kontingent 2024</a:t>
            </a:r>
          </a:p>
        </p:txBody>
      </p:sp>
    </p:spTree>
    <p:extLst>
      <p:ext uri="{BB962C8B-B14F-4D97-AF65-F5344CB8AC3E}">
        <p14:creationId xmlns:p14="http://schemas.microsoft.com/office/powerpoint/2010/main" val="46039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00957"/>
            <a:ext cx="6818194" cy="658457"/>
          </a:xfrm>
        </p:spPr>
        <p:txBody>
          <a:bodyPr anchor="t">
            <a:normAutofit fontScale="90000"/>
          </a:bodyPr>
          <a:lstStyle/>
          <a:p>
            <a:r>
              <a:rPr lang="nb-NO" b="1" dirty="0"/>
              <a:t>Innkomne forslag til årsmøte:</a:t>
            </a:r>
          </a:p>
        </p:txBody>
      </p:sp>
      <p:sp>
        <p:nvSpPr>
          <p:cNvPr id="3" name="Plassholder for innhold 2"/>
          <p:cNvSpPr>
            <a:spLocks noGrp="1"/>
          </p:cNvSpPr>
          <p:nvPr>
            <p:ph idx="1"/>
          </p:nvPr>
        </p:nvSpPr>
        <p:spPr>
          <a:xfrm>
            <a:off x="838200" y="1825625"/>
            <a:ext cx="5685430" cy="4351338"/>
          </a:xfrm>
        </p:spPr>
        <p:txBody>
          <a:bodyPr>
            <a:normAutofit/>
          </a:bodyPr>
          <a:lstStyle/>
          <a:p>
            <a:pPr marL="0" indent="0">
              <a:buNone/>
            </a:pPr>
            <a:r>
              <a:rPr lang="nb-NO" sz="2400" dirty="0"/>
              <a:t>Sak 1: Kontingent for 2024.</a:t>
            </a:r>
          </a:p>
          <a:p>
            <a:r>
              <a:rPr lang="nb-NO" sz="2000" dirty="0"/>
              <a:t>Årsmøte skal hvert år fastsette kontingenten for kommende år. NJFF har nå kommet med nye føringer for fastsettelse av denne etter følgende tabell:</a:t>
            </a:r>
            <a:br>
              <a:rPr lang="nb-NO" sz="2000" dirty="0"/>
            </a:br>
            <a:br>
              <a:rPr lang="nb-NO" sz="2000" dirty="0"/>
            </a:br>
            <a:endParaRPr lang="nb-NO" sz="2000" dirty="0"/>
          </a:p>
        </p:txBody>
      </p:sp>
      <p:pic>
        <p:nvPicPr>
          <p:cNvPr id="5" name="table">
            <a:extLst>
              <a:ext uri="{FF2B5EF4-FFF2-40B4-BE49-F238E27FC236}">
                <a16:creationId xmlns:a16="http://schemas.microsoft.com/office/drawing/2014/main" id="{2778F61F-64C5-4658-B6CE-44CBACF658AF}"/>
              </a:ext>
            </a:extLst>
          </p:cNvPr>
          <p:cNvPicPr>
            <a:picLocks noChangeAspect="1"/>
          </p:cNvPicPr>
          <p:nvPr/>
        </p:nvPicPr>
        <p:blipFill>
          <a:blip r:embed="rId2"/>
          <a:stretch>
            <a:fillRect/>
          </a:stretch>
        </p:blipFill>
        <p:spPr>
          <a:xfrm>
            <a:off x="1098550" y="3382848"/>
            <a:ext cx="5096510" cy="2374486"/>
          </a:xfrm>
          <a:prstGeom prst="rect">
            <a:avLst/>
          </a:prstGeom>
        </p:spPr>
      </p:pic>
      <p:sp>
        <p:nvSpPr>
          <p:cNvPr id="6" name="TekstSylinder 5">
            <a:extLst>
              <a:ext uri="{FF2B5EF4-FFF2-40B4-BE49-F238E27FC236}">
                <a16:creationId xmlns:a16="http://schemas.microsoft.com/office/drawing/2014/main" id="{A3388ECA-697F-4C48-8B40-A0DCF51164B4}"/>
              </a:ext>
            </a:extLst>
          </p:cNvPr>
          <p:cNvSpPr txBox="1"/>
          <p:nvPr/>
        </p:nvSpPr>
        <p:spPr>
          <a:xfrm>
            <a:off x="6523630" y="2255282"/>
            <a:ext cx="5226410" cy="2862322"/>
          </a:xfrm>
          <a:prstGeom prst="rect">
            <a:avLst/>
          </a:prstGeom>
          <a:noFill/>
        </p:spPr>
        <p:txBody>
          <a:bodyPr wrap="square" rtlCol="0">
            <a:spAutoFit/>
          </a:bodyPr>
          <a:lstStyle/>
          <a:p>
            <a:pPr marL="285750" indent="-285750">
              <a:buFont typeface="Arial" panose="020B0604020202020204" pitchFamily="34" charset="0"/>
              <a:buChar char="•"/>
            </a:pPr>
            <a:r>
              <a:rPr lang="nb-NO" sz="2000" dirty="0"/>
              <a:t>Lokallagene skal gjennom årsmøte bestemme om det skal benyttes lav, middels eller høy sats.</a:t>
            </a:r>
          </a:p>
          <a:p>
            <a:pPr marL="285750" indent="-285750">
              <a:buFont typeface="Arial" panose="020B0604020202020204" pitchFamily="34" charset="0"/>
              <a:buChar char="•"/>
            </a:pPr>
            <a:r>
              <a:rPr lang="nb-NO" sz="2000" dirty="0"/>
              <a:t>UJFF sitt styre anbefaler årsmøte å gå for lav sats som p.t. er kr. 745,- som muligens blir justert </a:t>
            </a:r>
            <a:r>
              <a:rPr lang="nb-NO" sz="2000"/>
              <a:t>på representantskapsmøte til høsten.</a:t>
            </a:r>
            <a:endParaRPr lang="nb-NO" sz="2000" dirty="0"/>
          </a:p>
          <a:p>
            <a:pPr marL="285750" indent="-285750">
              <a:buFont typeface="Arial" panose="020B0604020202020204" pitchFamily="34" charset="0"/>
              <a:buChar char="•"/>
            </a:pPr>
            <a:r>
              <a:rPr lang="nb-NO" sz="2000" dirty="0"/>
              <a:t>Avstemming:</a:t>
            </a:r>
          </a:p>
          <a:p>
            <a:pPr marL="742950" lvl="1" indent="-285750">
              <a:buFont typeface="Arial" panose="020B0604020202020204" pitchFamily="34" charset="0"/>
              <a:buChar char="•"/>
            </a:pPr>
            <a:r>
              <a:rPr lang="nb-NO" sz="2000" dirty="0"/>
              <a:t>For</a:t>
            </a:r>
          </a:p>
          <a:p>
            <a:pPr marL="742950" lvl="1" indent="-285750">
              <a:buFont typeface="Arial" panose="020B0604020202020204" pitchFamily="34" charset="0"/>
              <a:buChar char="•"/>
            </a:pPr>
            <a:r>
              <a:rPr lang="nb-NO" sz="2000" dirty="0"/>
              <a:t>Mot</a:t>
            </a:r>
          </a:p>
        </p:txBody>
      </p:sp>
    </p:spTree>
    <p:extLst>
      <p:ext uri="{BB962C8B-B14F-4D97-AF65-F5344CB8AC3E}">
        <p14:creationId xmlns:p14="http://schemas.microsoft.com/office/powerpoint/2010/main" val="230797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996287" y="1490244"/>
            <a:ext cx="4531056" cy="3447098"/>
          </a:xfrm>
          <a:prstGeom prst="rect">
            <a:avLst/>
          </a:prstGeom>
          <a:noFill/>
        </p:spPr>
        <p:txBody>
          <a:bodyPr wrap="square" rtlCol="0">
            <a:spAutoFit/>
          </a:bodyPr>
          <a:lstStyle/>
          <a:p>
            <a:pPr marL="342900" indent="-342900">
              <a:lnSpc>
                <a:spcPct val="150000"/>
              </a:lnSpc>
              <a:buFont typeface="+mj-lt"/>
              <a:buAutoNum type="arabicPeriod"/>
            </a:pPr>
            <a:r>
              <a:rPr lang="nb-NO" dirty="0"/>
              <a:t>Valg av ordstyrer</a:t>
            </a:r>
          </a:p>
          <a:p>
            <a:pPr marL="342900" indent="-342900">
              <a:lnSpc>
                <a:spcPct val="150000"/>
              </a:lnSpc>
              <a:buFont typeface="+mj-lt"/>
              <a:buAutoNum type="arabicPeriod"/>
            </a:pPr>
            <a:r>
              <a:rPr lang="nb-NO" dirty="0"/>
              <a:t>Godkjenning av innkalling</a:t>
            </a:r>
          </a:p>
          <a:p>
            <a:pPr marL="800100" lvl="1" indent="-342900">
              <a:buFont typeface="+mj-lt"/>
              <a:buAutoNum type="arabicPeriod"/>
            </a:pPr>
            <a:r>
              <a:rPr lang="nb-NO" dirty="0"/>
              <a:t>Har hatt annonse på UJFF sin hjemmeside og FB.</a:t>
            </a:r>
          </a:p>
          <a:p>
            <a:pPr marL="342900" indent="-342900">
              <a:buFont typeface="+mj-lt"/>
              <a:buAutoNum type="arabicPeriod"/>
            </a:pPr>
            <a:r>
              <a:rPr lang="nb-NO" dirty="0"/>
              <a:t>Valg av 2 personer til å skrive under</a:t>
            </a:r>
            <a:br>
              <a:rPr lang="nb-NO" dirty="0"/>
            </a:br>
            <a:r>
              <a:rPr lang="nb-NO" dirty="0"/>
              <a:t>protokollen.</a:t>
            </a:r>
          </a:p>
          <a:p>
            <a:pPr marL="342900" indent="-342900">
              <a:buFont typeface="+mj-lt"/>
              <a:buAutoNum type="arabicPeriod"/>
            </a:pPr>
            <a:r>
              <a:rPr lang="nb-NO" dirty="0"/>
              <a:t>Ett minutt stillhet for de av klubbens </a:t>
            </a:r>
            <a:r>
              <a:rPr lang="nb-NO" sz="2000" dirty="0"/>
              <a:t>medlemmer</a:t>
            </a:r>
            <a:r>
              <a:rPr lang="nb-NO" dirty="0"/>
              <a:t> som har gått bort under 2022.</a:t>
            </a:r>
          </a:p>
          <a:p>
            <a:pPr marL="342900" indent="-342900">
              <a:buFont typeface="+mj-lt"/>
              <a:buAutoNum type="arabicPeriod"/>
            </a:pPr>
            <a:r>
              <a:rPr lang="nb-NO" dirty="0"/>
              <a:t>Sekretæren/gruppelederne</a:t>
            </a:r>
            <a:br>
              <a:rPr lang="nb-NO" dirty="0"/>
            </a:br>
            <a:r>
              <a:rPr lang="nb-NO" dirty="0"/>
              <a:t>leser årsberetningen.</a:t>
            </a:r>
          </a:p>
        </p:txBody>
      </p:sp>
      <p:sp>
        <p:nvSpPr>
          <p:cNvPr id="4" name="TekstSylinder 3"/>
          <p:cNvSpPr txBox="1"/>
          <p:nvPr/>
        </p:nvSpPr>
        <p:spPr>
          <a:xfrm>
            <a:off x="6306422" y="2800533"/>
            <a:ext cx="5557878" cy="3737946"/>
          </a:xfrm>
          <a:prstGeom prst="rect">
            <a:avLst/>
          </a:prstGeom>
          <a:noFill/>
        </p:spPr>
        <p:txBody>
          <a:bodyPr wrap="square" rtlCol="0">
            <a:spAutoFit/>
          </a:bodyPr>
          <a:lstStyle/>
          <a:p>
            <a:pPr marL="342900" indent="-342900">
              <a:lnSpc>
                <a:spcPct val="150000"/>
              </a:lnSpc>
              <a:buAutoNum type="arabicPeriod" startAt="6"/>
            </a:pPr>
            <a:r>
              <a:rPr lang="nb-NO" sz="2000" dirty="0"/>
              <a:t>Kasserer leser regnskapet.</a:t>
            </a:r>
          </a:p>
          <a:p>
            <a:pPr marL="342900" indent="-342900">
              <a:lnSpc>
                <a:spcPct val="150000"/>
              </a:lnSpc>
              <a:buAutoNum type="arabicPeriod" startAt="6"/>
            </a:pPr>
            <a:r>
              <a:rPr lang="nb-NO" sz="2000" dirty="0"/>
              <a:t>Revisjonsberetning</a:t>
            </a:r>
          </a:p>
          <a:p>
            <a:pPr marL="342900" indent="-342900">
              <a:lnSpc>
                <a:spcPct val="150000"/>
              </a:lnSpc>
              <a:buAutoNum type="arabicPeriod" startAt="6"/>
            </a:pPr>
            <a:r>
              <a:rPr lang="nb-NO" sz="2000" dirty="0"/>
              <a:t>Fastsettelse av kontingent for 2024. </a:t>
            </a:r>
          </a:p>
          <a:p>
            <a:pPr marL="342900" indent="-342900">
              <a:lnSpc>
                <a:spcPct val="150000"/>
              </a:lnSpc>
              <a:buAutoNum type="arabicPeriod" startAt="6"/>
            </a:pPr>
            <a:r>
              <a:rPr lang="nb-NO" sz="2000" dirty="0"/>
              <a:t>Innkomne forslag til årsmøte.</a:t>
            </a:r>
          </a:p>
          <a:p>
            <a:pPr marL="342900" indent="-342900">
              <a:lnSpc>
                <a:spcPct val="150000"/>
              </a:lnSpc>
              <a:buAutoNum type="arabicPeriod" startAt="6"/>
            </a:pPr>
            <a:r>
              <a:rPr lang="nb-NO" sz="2000" dirty="0"/>
              <a:t>Valg.</a:t>
            </a:r>
          </a:p>
          <a:p>
            <a:pPr marL="342900" indent="-342900">
              <a:lnSpc>
                <a:spcPct val="150000"/>
              </a:lnSpc>
              <a:buAutoNum type="arabicPeriod" startAt="6"/>
            </a:pPr>
            <a:r>
              <a:rPr lang="nb-NO" sz="2000" dirty="0"/>
              <a:t> Jesper Maj Larsen fra regionskontoret sier litt om rikets tilstand.</a:t>
            </a:r>
          </a:p>
          <a:p>
            <a:pPr>
              <a:lnSpc>
                <a:spcPct val="150000"/>
              </a:lnSpc>
            </a:pPr>
            <a:endParaRPr lang="nb-NO" sz="2000" dirty="0"/>
          </a:p>
        </p:txBody>
      </p:sp>
      <p:sp>
        <p:nvSpPr>
          <p:cNvPr id="5" name="TekstSylinder 4"/>
          <p:cNvSpPr txBox="1"/>
          <p:nvPr/>
        </p:nvSpPr>
        <p:spPr>
          <a:xfrm>
            <a:off x="996287" y="573205"/>
            <a:ext cx="3220871" cy="461665"/>
          </a:xfrm>
          <a:prstGeom prst="rect">
            <a:avLst/>
          </a:prstGeom>
          <a:noFill/>
        </p:spPr>
        <p:txBody>
          <a:bodyPr wrap="square" rtlCol="0">
            <a:spAutoFit/>
          </a:bodyPr>
          <a:lstStyle/>
          <a:p>
            <a:r>
              <a:rPr lang="nb-NO" sz="2400" b="1" dirty="0" err="1"/>
              <a:t>Sakslist</a:t>
            </a:r>
            <a:r>
              <a:rPr lang="nb-NO" sz="2400" b="1" dirty="0"/>
              <a:t>:</a:t>
            </a:r>
          </a:p>
        </p:txBody>
      </p:sp>
      <p:sp>
        <p:nvSpPr>
          <p:cNvPr id="6" name="TekstSylinder 5"/>
          <p:cNvSpPr txBox="1"/>
          <p:nvPr/>
        </p:nvSpPr>
        <p:spPr>
          <a:xfrm>
            <a:off x="996287" y="1062502"/>
            <a:ext cx="3439235" cy="400110"/>
          </a:xfrm>
          <a:prstGeom prst="rect">
            <a:avLst/>
          </a:prstGeom>
          <a:noFill/>
        </p:spPr>
        <p:txBody>
          <a:bodyPr wrap="square" lIns="91440" tIns="45720" rIns="91440" bIns="45720" rtlCol="0" anchor="t">
            <a:spAutoFit/>
          </a:bodyPr>
          <a:lstStyle/>
          <a:p>
            <a:r>
              <a:rPr lang="nb-NO" sz="2000" b="1" dirty="0"/>
              <a:t>Leder ønsker velkommen</a:t>
            </a:r>
          </a:p>
        </p:txBody>
      </p:sp>
      <p:pic>
        <p:nvPicPr>
          <p:cNvPr id="7" name="Bilde 6" descr="Et bilde som inneholder mann, vegg, person, innendørs&#10;&#10;Automatisk generert beskrivelse">
            <a:extLst>
              <a:ext uri="{FF2B5EF4-FFF2-40B4-BE49-F238E27FC236}">
                <a16:creationId xmlns:a16="http://schemas.microsoft.com/office/drawing/2014/main" id="{ACAA76B0-68D7-4DCD-8B43-711C19610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844" y="340567"/>
            <a:ext cx="1966879" cy="2244090"/>
          </a:xfrm>
          <a:prstGeom prst="rect">
            <a:avLst/>
          </a:prstGeom>
        </p:spPr>
      </p:pic>
    </p:spTree>
    <p:extLst>
      <p:ext uri="{BB962C8B-B14F-4D97-AF65-F5344CB8AC3E}">
        <p14:creationId xmlns:p14="http://schemas.microsoft.com/office/powerpoint/2010/main" val="20290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00957"/>
            <a:ext cx="9829800" cy="1094705"/>
          </a:xfrm>
        </p:spPr>
        <p:txBody>
          <a:bodyPr anchor="t">
            <a:normAutofit/>
          </a:bodyPr>
          <a:lstStyle/>
          <a:p>
            <a:r>
              <a:rPr lang="nb-NO" b="1" dirty="0"/>
              <a:t>Valg: Valgliste</a:t>
            </a:r>
          </a:p>
        </p:txBody>
      </p:sp>
      <p:sp>
        <p:nvSpPr>
          <p:cNvPr id="3" name="Plassholder for innhold 2"/>
          <p:cNvSpPr>
            <a:spLocks noGrp="1"/>
          </p:cNvSpPr>
          <p:nvPr>
            <p:ph idx="1"/>
          </p:nvPr>
        </p:nvSpPr>
        <p:spPr/>
        <p:txBody>
          <a:bodyPr/>
          <a:lstStyle/>
          <a:p>
            <a:pPr marL="0" indent="0">
              <a:buNone/>
            </a:pPr>
            <a:r>
              <a:rPr lang="nb-NO" dirty="0"/>
              <a:t>Tusen takk til valgkomiteen som</a:t>
            </a:r>
            <a:br>
              <a:rPr lang="nb-NO" dirty="0"/>
            </a:br>
            <a:r>
              <a:rPr lang="nb-NO" dirty="0"/>
              <a:t>har gjort en strålende jobb.</a:t>
            </a:r>
            <a:br>
              <a:rPr lang="nb-NO" dirty="0"/>
            </a:br>
            <a:endParaRPr lang="nb-NO" dirty="0"/>
          </a:p>
          <a:p>
            <a:pPr marL="0" indent="0">
              <a:buNone/>
            </a:pPr>
            <a:r>
              <a:rPr lang="nb-NO" dirty="0"/>
              <a:t>Sondre Bøckmann</a:t>
            </a:r>
            <a:br>
              <a:rPr lang="nb-NO" dirty="0"/>
            </a:br>
            <a:r>
              <a:rPr lang="nb-NO" dirty="0"/>
              <a:t>Bjørn Breen</a:t>
            </a:r>
            <a:br>
              <a:rPr lang="nb-NO" dirty="0"/>
            </a:br>
            <a:r>
              <a:rPr lang="nb-NO" dirty="0"/>
              <a:t>Lars Erik Ruud</a:t>
            </a:r>
          </a:p>
          <a:p>
            <a:pPr marL="0" indent="0">
              <a:buNone/>
            </a:pPr>
            <a:endParaRPr lang="nb-NO" dirty="0">
              <a:hlinkClick r:id="rId2"/>
            </a:endParaRPr>
          </a:p>
        </p:txBody>
      </p:sp>
      <p:pic>
        <p:nvPicPr>
          <p:cNvPr id="4" name="Bilde 3"/>
          <p:cNvPicPr>
            <a:picLocks noChangeAspect="1"/>
          </p:cNvPicPr>
          <p:nvPr/>
        </p:nvPicPr>
        <p:blipFill>
          <a:blip r:embed="rId3"/>
          <a:stretch>
            <a:fillRect/>
          </a:stretch>
        </p:blipFill>
        <p:spPr>
          <a:xfrm>
            <a:off x="6921175" y="1717137"/>
            <a:ext cx="4799174" cy="3504383"/>
          </a:xfrm>
          <a:prstGeom prst="rect">
            <a:avLst/>
          </a:prstGeom>
        </p:spPr>
      </p:pic>
    </p:spTree>
    <p:extLst>
      <p:ext uri="{BB962C8B-B14F-4D97-AF65-F5344CB8AC3E}">
        <p14:creationId xmlns:p14="http://schemas.microsoft.com/office/powerpoint/2010/main" val="389342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797257" y="409433"/>
            <a:ext cx="10366612" cy="3693319"/>
          </a:xfrm>
          <a:prstGeom prst="rect">
            <a:avLst/>
          </a:prstGeom>
          <a:noFill/>
        </p:spPr>
        <p:txBody>
          <a:bodyPr wrap="square" rtlCol="0">
            <a:spAutoFit/>
          </a:bodyPr>
          <a:lstStyle/>
          <a:p>
            <a:r>
              <a:rPr lang="nb-NO" sz="3600" b="1" i="1" dirty="0"/>
              <a:t>Styret vil få takke for godt samarbeide i året som er gått, og ønsker alle medlemmene og samarbeidende foreninger alt godt for sesongen 2023.</a:t>
            </a:r>
          </a:p>
          <a:p>
            <a:endParaRPr lang="nb-NO" sz="3600" b="1" i="1" dirty="0"/>
          </a:p>
          <a:p>
            <a:endParaRPr lang="nb-NO" sz="3600" b="1" i="1" dirty="0"/>
          </a:p>
          <a:p>
            <a:pPr algn="ctr"/>
            <a:r>
              <a:rPr lang="nb-NO" sz="3600" b="1" i="1" dirty="0"/>
              <a:t>Takk for fremmøte.</a:t>
            </a:r>
          </a:p>
          <a:p>
            <a:endParaRPr lang="nb-NO" dirty="0"/>
          </a:p>
        </p:txBody>
      </p:sp>
    </p:spTree>
    <p:extLst>
      <p:ext uri="{BB962C8B-B14F-4D97-AF65-F5344CB8AC3E}">
        <p14:creationId xmlns:p14="http://schemas.microsoft.com/office/powerpoint/2010/main" val="172093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2914" y="474716"/>
            <a:ext cx="10515600" cy="876821"/>
          </a:xfrm>
        </p:spPr>
        <p:txBody>
          <a:bodyPr>
            <a:normAutofit fontScale="90000"/>
          </a:bodyPr>
          <a:lstStyle/>
          <a:p>
            <a:pPr algn="ctr"/>
            <a:br>
              <a:rPr lang="nb-NO" dirty="0"/>
            </a:br>
            <a:r>
              <a:rPr lang="nb-NO" dirty="0"/>
              <a:t>       </a:t>
            </a:r>
            <a:r>
              <a:rPr lang="nb-NO" b="1" dirty="0"/>
              <a:t>Årsberetning for UJFF 2022, driftsår 102,</a:t>
            </a:r>
            <a:br>
              <a:rPr lang="nb-NO" b="1" dirty="0"/>
            </a:br>
            <a:r>
              <a:rPr lang="nb-NO" sz="4000" b="1" dirty="0"/>
              <a:t> </a:t>
            </a:r>
            <a:endParaRPr lang="nb-NO" dirty="0"/>
          </a:p>
        </p:txBody>
      </p:sp>
      <p:sp>
        <p:nvSpPr>
          <p:cNvPr id="3" name="Plassholder for innhold 2"/>
          <p:cNvSpPr>
            <a:spLocks noGrp="1"/>
          </p:cNvSpPr>
          <p:nvPr>
            <p:ph idx="1"/>
          </p:nvPr>
        </p:nvSpPr>
        <p:spPr>
          <a:xfrm>
            <a:off x="838200" y="1933995"/>
            <a:ext cx="4757382" cy="2934269"/>
          </a:xfrm>
        </p:spPr>
        <p:txBody>
          <a:bodyPr vert="horz" lIns="91440" tIns="45720" rIns="91440" bIns="45720" rtlCol="0" anchor="t">
            <a:normAutofit/>
          </a:bodyPr>
          <a:lstStyle/>
          <a:p>
            <a:r>
              <a:rPr lang="nb-NO" sz="2400" dirty="0"/>
              <a:t> </a:t>
            </a:r>
            <a:r>
              <a:rPr lang="nb-NO" sz="2400" b="1" dirty="0"/>
              <a:t>Styret har bestått av følgende: </a:t>
            </a:r>
            <a:endParaRPr lang="nb-NO" sz="2400" dirty="0"/>
          </a:p>
          <a:p>
            <a:pPr>
              <a:lnSpc>
                <a:spcPct val="100000"/>
              </a:lnSpc>
            </a:pPr>
            <a:r>
              <a:rPr lang="nb-NO" sz="2400" dirty="0"/>
              <a:t>Leder: Kjell Disenbroen</a:t>
            </a:r>
            <a:endParaRPr lang="nb-NO" sz="2400" dirty="0">
              <a:cs typeface="Calibri"/>
            </a:endParaRPr>
          </a:p>
          <a:p>
            <a:pPr>
              <a:lnSpc>
                <a:spcPct val="100000"/>
              </a:lnSpc>
            </a:pPr>
            <a:r>
              <a:rPr lang="nb-NO" sz="2400" dirty="0"/>
              <a:t>Nestleder: </a:t>
            </a:r>
            <a:br>
              <a:rPr lang="nb-NO" sz="2400" dirty="0"/>
            </a:br>
            <a:r>
              <a:rPr lang="nb-NO" sz="2400" dirty="0"/>
              <a:t>Bjørn Christian </a:t>
            </a:r>
            <a:r>
              <a:rPr lang="nb-NO" sz="2400" dirty="0" err="1"/>
              <a:t>Willersrud</a:t>
            </a:r>
            <a:r>
              <a:rPr lang="nb-NO" sz="2400" dirty="0"/>
              <a:t> </a:t>
            </a:r>
          </a:p>
          <a:p>
            <a:pPr>
              <a:lnSpc>
                <a:spcPct val="100000"/>
              </a:lnSpc>
            </a:pPr>
            <a:r>
              <a:rPr lang="nb-NO" sz="2400" dirty="0"/>
              <a:t>Kasserer:  Bjarne Jødahl</a:t>
            </a:r>
          </a:p>
          <a:p>
            <a:pPr>
              <a:lnSpc>
                <a:spcPct val="100000"/>
              </a:lnSpc>
            </a:pPr>
            <a:r>
              <a:rPr lang="nb-NO" sz="2400" dirty="0"/>
              <a:t>Sekretær: Lise Disenbroen </a:t>
            </a:r>
          </a:p>
        </p:txBody>
      </p:sp>
      <p:sp>
        <p:nvSpPr>
          <p:cNvPr id="5" name="TekstSylinder 4"/>
          <p:cNvSpPr txBox="1"/>
          <p:nvPr/>
        </p:nvSpPr>
        <p:spPr>
          <a:xfrm flipH="1">
            <a:off x="5823271" y="2246967"/>
            <a:ext cx="5242518" cy="1938992"/>
          </a:xfrm>
          <a:prstGeom prst="rect">
            <a:avLst/>
          </a:prstGeom>
          <a:noFill/>
        </p:spPr>
        <p:txBody>
          <a:bodyPr wrap="square" rtlCol="0">
            <a:spAutoFit/>
          </a:bodyPr>
          <a:lstStyle/>
          <a:p>
            <a:pPr marL="342900" indent="-342900">
              <a:buFont typeface="Arial" panose="020B0604020202020204" pitchFamily="34" charset="0"/>
              <a:buChar char="•"/>
            </a:pPr>
            <a:r>
              <a:rPr lang="nb-NO" sz="2400" dirty="0"/>
              <a:t>Styremedlem: Johnny Berg</a:t>
            </a:r>
          </a:p>
          <a:p>
            <a:pPr marL="342900" indent="-342900">
              <a:buFont typeface="Arial" panose="020B0604020202020204" pitchFamily="34" charset="0"/>
              <a:buChar char="•"/>
            </a:pPr>
            <a:r>
              <a:rPr lang="nb-NO" sz="2400" dirty="0"/>
              <a:t>Styremedlem: Tore Dalen</a:t>
            </a:r>
          </a:p>
          <a:p>
            <a:pPr marL="342900" indent="-342900">
              <a:buFont typeface="Arial" panose="020B0604020202020204" pitchFamily="34" charset="0"/>
              <a:buChar char="•"/>
            </a:pPr>
            <a:r>
              <a:rPr lang="nb-NO" sz="2400" dirty="0"/>
              <a:t>Styremedlem: Aleksander </a:t>
            </a:r>
            <a:r>
              <a:rPr lang="nb-NO" sz="2400" dirty="0" err="1"/>
              <a:t>Nafstad</a:t>
            </a:r>
            <a:endParaRPr lang="nb-NO" sz="2400" dirty="0"/>
          </a:p>
          <a:p>
            <a:pPr marL="342900" indent="-342900">
              <a:buFont typeface="Arial" panose="020B0604020202020204" pitchFamily="34" charset="0"/>
              <a:buChar char="•"/>
            </a:pPr>
            <a:r>
              <a:rPr lang="nb-NO" sz="2400" dirty="0"/>
              <a:t>Styremedlem: Christoffer Furuseth</a:t>
            </a:r>
          </a:p>
          <a:p>
            <a:pPr marL="342900" indent="-342900">
              <a:buFont typeface="Arial" panose="020B0604020202020204" pitchFamily="34" charset="0"/>
              <a:buChar char="•"/>
            </a:pPr>
            <a:r>
              <a:rPr lang="nb-NO" sz="2400" dirty="0"/>
              <a:t>Styremedlem: Cecilie W. Lillenes</a:t>
            </a:r>
            <a:r>
              <a:rPr lang="nb-NO" dirty="0"/>
              <a:t> </a:t>
            </a:r>
          </a:p>
        </p:txBody>
      </p:sp>
      <p:sp>
        <p:nvSpPr>
          <p:cNvPr id="6" name="TekstSylinder 5"/>
          <p:cNvSpPr txBox="1"/>
          <p:nvPr/>
        </p:nvSpPr>
        <p:spPr>
          <a:xfrm>
            <a:off x="702859" y="5749433"/>
            <a:ext cx="9785445" cy="1200329"/>
          </a:xfrm>
          <a:prstGeom prst="rect">
            <a:avLst/>
          </a:prstGeom>
          <a:noFill/>
        </p:spPr>
        <p:txBody>
          <a:bodyPr wrap="square" rtlCol="0">
            <a:spAutoFit/>
          </a:bodyPr>
          <a:lstStyle/>
          <a:p>
            <a:endParaRPr lang="nb-NO" sz="2400" dirty="0"/>
          </a:p>
          <a:p>
            <a:r>
              <a:rPr lang="nb-NO" sz="2000" dirty="0"/>
              <a:t> </a:t>
            </a:r>
            <a:r>
              <a:rPr lang="nb-NO" sz="2400" dirty="0"/>
              <a:t>Varamedlemmer: Kjell Nordbek, Jan Olav Lindskog og Jan Tore Skedsmo </a:t>
            </a:r>
          </a:p>
          <a:p>
            <a:endParaRPr lang="nb-NO" sz="2400" dirty="0"/>
          </a:p>
        </p:txBody>
      </p:sp>
      <p:sp>
        <p:nvSpPr>
          <p:cNvPr id="7" name="TekstSylinder 6"/>
          <p:cNvSpPr txBox="1"/>
          <p:nvPr/>
        </p:nvSpPr>
        <p:spPr>
          <a:xfrm>
            <a:off x="930548" y="4960542"/>
            <a:ext cx="9785445" cy="830997"/>
          </a:xfrm>
          <a:prstGeom prst="rect">
            <a:avLst/>
          </a:prstGeom>
          <a:noFill/>
        </p:spPr>
        <p:txBody>
          <a:bodyPr wrap="square" rtlCol="0">
            <a:spAutoFit/>
          </a:bodyPr>
          <a:lstStyle/>
          <a:p>
            <a:pPr marL="342900" indent="-342900">
              <a:buFont typeface="Arial" panose="020B0604020202020204" pitchFamily="34" charset="0"/>
              <a:buChar char="•"/>
            </a:pPr>
            <a:r>
              <a:rPr lang="nb-NO" sz="2400" dirty="0"/>
              <a:t>Det er avholdt 5 styremøter i 2022</a:t>
            </a:r>
          </a:p>
          <a:p>
            <a:endParaRPr lang="nb-NO" sz="2400" dirty="0"/>
          </a:p>
        </p:txBody>
      </p:sp>
      <p:pic>
        <p:nvPicPr>
          <p:cNvPr id="8" name="Bilde 7"/>
          <p:cNvPicPr>
            <a:picLocks noChangeAspect="1"/>
          </p:cNvPicPr>
          <p:nvPr/>
        </p:nvPicPr>
        <p:blipFill>
          <a:blip r:embed="rId3"/>
          <a:stretch>
            <a:fillRect/>
          </a:stretch>
        </p:blipFill>
        <p:spPr>
          <a:xfrm>
            <a:off x="450742" y="288900"/>
            <a:ext cx="1269978" cy="1248453"/>
          </a:xfrm>
          <a:prstGeom prst="rect">
            <a:avLst/>
          </a:prstGeom>
        </p:spPr>
      </p:pic>
    </p:spTree>
    <p:extLst>
      <p:ext uri="{BB962C8B-B14F-4D97-AF65-F5344CB8AC3E}">
        <p14:creationId xmlns:p14="http://schemas.microsoft.com/office/powerpoint/2010/main" val="64009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4426" y="998600"/>
            <a:ext cx="10515600" cy="536364"/>
          </a:xfrm>
        </p:spPr>
        <p:txBody>
          <a:bodyPr>
            <a:normAutofit fontScale="90000"/>
          </a:bodyPr>
          <a:lstStyle/>
          <a:p>
            <a:r>
              <a:rPr lang="nb-NO" b="1" i="1" dirty="0"/>
              <a:t>Hundegruppa.</a:t>
            </a:r>
          </a:p>
        </p:txBody>
      </p:sp>
      <p:sp>
        <p:nvSpPr>
          <p:cNvPr id="3" name="Plassholder for innhold 2"/>
          <p:cNvSpPr>
            <a:spLocks noGrp="1"/>
          </p:cNvSpPr>
          <p:nvPr>
            <p:ph idx="1"/>
          </p:nvPr>
        </p:nvSpPr>
        <p:spPr>
          <a:xfrm>
            <a:off x="450743" y="1825625"/>
            <a:ext cx="7292546" cy="4728554"/>
          </a:xfrm>
        </p:spPr>
        <p:txBody>
          <a:bodyPr>
            <a:noAutofit/>
          </a:bodyPr>
          <a:lstStyle/>
          <a:p>
            <a:pPr>
              <a:lnSpc>
                <a:spcPct val="115000"/>
              </a:lnSpc>
              <a:spcAft>
                <a:spcPts val="1000"/>
              </a:spcAft>
            </a:pPr>
            <a:r>
              <a:rPr lang="nb-NO" sz="1800" dirty="0">
                <a:effectLst/>
                <a:latin typeface="Calibri" panose="020F0502020204030204" pitchFamily="34" charset="0"/>
                <a:ea typeface="Times New Roman" panose="02020603050405020304" pitchFamily="18" charset="0"/>
                <a:cs typeface="Calibri" panose="020F0502020204030204" pitchFamily="34" charset="0"/>
              </a:rPr>
              <a:t>UJFF har gjennomført både aversjonsdressur og ettersøkshund prøver i 2022. På aversjonsdressuren hadde vi i alt 34 ekvipasjer (13 nye og 21 </a:t>
            </a:r>
            <a:r>
              <a:rPr lang="nb-NO" sz="1800" dirty="0" err="1">
                <a:effectLst/>
                <a:latin typeface="Calibri" panose="020F0502020204030204" pitchFamily="34" charset="0"/>
                <a:ea typeface="Times New Roman" panose="02020603050405020304" pitchFamily="18" charset="0"/>
                <a:cs typeface="Calibri" panose="020F0502020204030204" pitchFamily="34" charset="0"/>
              </a:rPr>
              <a:t>reprøver</a:t>
            </a:r>
            <a:r>
              <a:rPr lang="nb-NO" sz="1800" dirty="0">
                <a:effectLst/>
                <a:latin typeface="Calibri" panose="020F0502020204030204" pitchFamily="34" charset="0"/>
                <a:ea typeface="Times New Roman" panose="02020603050405020304" pitchFamily="18" charset="0"/>
                <a:cs typeface="Calibri" panose="020F0502020204030204" pitchFamily="34" charset="0"/>
              </a:rPr>
              <a:t>). Johnny Berg, Kjell Disenbroen og Arild Tofthagen var instruktører. Prøvene ble avholdt hos Ole Martin Haugen på Jødahl.</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b-NO" sz="1800" dirty="0">
                <a:effectLst/>
                <a:latin typeface="Calibri" panose="020F0502020204030204" pitchFamily="34" charset="0"/>
                <a:ea typeface="Times New Roman" panose="02020603050405020304" pitchFamily="18" charset="0"/>
                <a:cs typeface="Calibri" panose="020F0502020204030204" pitchFamily="34" charset="0"/>
              </a:rPr>
              <a:t>I alt 20 ettersøkshund-prøver, både på fersk -og blodspor, ble gjennomført. Dommere var Kjell Disenbroen, Roger Holtberget og Bjørn Breen.</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sz="2000" i="1" dirty="0"/>
              <a:t>Kjell Disenbroen </a:t>
            </a:r>
            <a:endParaRPr lang="nb-NO" sz="2400" dirty="0"/>
          </a:p>
          <a:p>
            <a:endParaRPr lang="nb-NO" sz="2400" dirty="0"/>
          </a:p>
        </p:txBody>
      </p:sp>
      <p:pic>
        <p:nvPicPr>
          <p:cNvPr id="4" name="Bilde 3"/>
          <p:cNvPicPr>
            <a:picLocks noChangeAspect="1"/>
          </p:cNvPicPr>
          <p:nvPr/>
        </p:nvPicPr>
        <p:blipFill>
          <a:blip r:embed="rId3"/>
          <a:stretch>
            <a:fillRect/>
          </a:stretch>
        </p:blipFill>
        <p:spPr>
          <a:xfrm>
            <a:off x="8472279" y="1482811"/>
            <a:ext cx="2717747" cy="2038310"/>
          </a:xfrm>
          <a:prstGeom prst="rect">
            <a:avLst/>
          </a:prstGeom>
        </p:spPr>
      </p:pic>
      <p:pic>
        <p:nvPicPr>
          <p:cNvPr id="5" name="Bilde 4"/>
          <p:cNvPicPr>
            <a:picLocks noChangeAspect="1"/>
          </p:cNvPicPr>
          <p:nvPr/>
        </p:nvPicPr>
        <p:blipFill>
          <a:blip r:embed="rId4"/>
          <a:stretch>
            <a:fillRect/>
          </a:stretch>
        </p:blipFill>
        <p:spPr>
          <a:xfrm>
            <a:off x="8571765" y="4102443"/>
            <a:ext cx="2618261" cy="2451736"/>
          </a:xfrm>
          <a:prstGeom prst="rect">
            <a:avLst/>
          </a:prstGeom>
        </p:spPr>
      </p:pic>
    </p:spTree>
    <p:extLst>
      <p:ext uri="{BB962C8B-B14F-4D97-AF65-F5344CB8AC3E}">
        <p14:creationId xmlns:p14="http://schemas.microsoft.com/office/powerpoint/2010/main" val="421097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5508009" cy="644809"/>
          </a:xfrm>
        </p:spPr>
        <p:txBody>
          <a:bodyPr anchor="t">
            <a:normAutofit fontScale="90000"/>
          </a:bodyPr>
          <a:lstStyle/>
          <a:p>
            <a:r>
              <a:rPr lang="nb-NO" b="1" i="1" dirty="0"/>
              <a:t>Kvinnegruppa</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3781" y="1334116"/>
            <a:ext cx="2900891" cy="4351337"/>
          </a:xfrm>
        </p:spPr>
      </p:pic>
      <p:sp>
        <p:nvSpPr>
          <p:cNvPr id="3" name="TekstSylinder 2"/>
          <p:cNvSpPr txBox="1"/>
          <p:nvPr/>
        </p:nvSpPr>
        <p:spPr>
          <a:xfrm>
            <a:off x="838200" y="1034234"/>
            <a:ext cx="7020697" cy="59136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b-NO" sz="2000" dirty="0">
                <a:solidFill>
                  <a:srgbClr val="000000"/>
                </a:solidFill>
                <a:effectLst/>
                <a:latin typeface="Helvetica" panose="020B0604020202020204" pitchFamily="34" charset="0"/>
                <a:ea typeface="Times New Roman" panose="02020603050405020304" pitchFamily="18" charset="0"/>
              </a:rPr>
              <a:t>Aktiviteter til gruppa har vært der, men få som dukker opp dessverre.</a:t>
            </a:r>
          </a:p>
          <a:p>
            <a:pPr marL="285750" indent="-285750">
              <a:lnSpc>
                <a:spcPct val="150000"/>
              </a:lnSpc>
              <a:buFont typeface="Arial" panose="020B0604020202020204" pitchFamily="34" charset="0"/>
              <a:buChar char="•"/>
            </a:pPr>
            <a:r>
              <a:rPr lang="nb-NO" sz="2000" dirty="0">
                <a:solidFill>
                  <a:srgbClr val="000000"/>
                </a:solidFill>
                <a:effectLst/>
                <a:latin typeface="Helvetica" panose="020B0604020202020204" pitchFamily="34" charset="0"/>
                <a:ea typeface="Times New Roman" panose="02020603050405020304" pitchFamily="18" charset="0"/>
              </a:rPr>
              <a:t>Lavterskeltilbud få jenter/damer møtt.</a:t>
            </a:r>
            <a:endParaRPr lang="nb-NO" sz="2000" dirty="0">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nb-NO" sz="2000" dirty="0">
                <a:solidFill>
                  <a:srgbClr val="000000"/>
                </a:solidFill>
                <a:effectLst/>
                <a:latin typeface="Helvetica" panose="020B0604020202020204" pitchFamily="34" charset="0"/>
                <a:ea typeface="Times New Roman" panose="02020603050405020304" pitchFamily="18" charset="0"/>
              </a:rPr>
              <a:t>Idémyldring på klubbhuset, ingen kom.</a:t>
            </a:r>
            <a:endParaRPr lang="nb-NO" sz="2000" dirty="0">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nb-NO" sz="2000" dirty="0">
                <a:solidFill>
                  <a:srgbClr val="000000"/>
                </a:solidFill>
                <a:effectLst/>
                <a:latin typeface="Helvetica" panose="020B0604020202020204" pitchFamily="34" charset="0"/>
                <a:ea typeface="Times New Roman" panose="02020603050405020304" pitchFamily="18" charset="0"/>
              </a:rPr>
              <a:t>Opplæringsjakt elg deltok 3 jenter.</a:t>
            </a:r>
            <a:endParaRPr lang="nb-NO" sz="2000" dirty="0">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nb-NO" sz="2000" dirty="0">
                <a:solidFill>
                  <a:srgbClr val="000000"/>
                </a:solidFill>
                <a:effectLst/>
                <a:latin typeface="Helvetica" panose="020B0604020202020204" pitchFamily="34" charset="0"/>
                <a:ea typeface="Times New Roman" panose="02020603050405020304" pitchFamily="18" charset="0"/>
              </a:rPr>
              <a:t>Opplæringsjakt rådyr deltok 3 jenter.</a:t>
            </a:r>
            <a:endParaRPr lang="nb-NO" sz="2000" dirty="0">
              <a:effectLst/>
              <a:latin typeface="Calibri" panose="020F0502020204030204" pitchFamily="34" charset="0"/>
              <a:ea typeface="Calibri" panose="020F0502020204030204" pitchFamily="34" charset="0"/>
            </a:endParaRPr>
          </a:p>
          <a:p>
            <a:endParaRPr lang="nb-NO" sz="2000" dirty="0">
              <a:effectLst/>
              <a:latin typeface="Calibri" panose="020F0502020204030204" pitchFamily="34" charset="0"/>
              <a:ea typeface="Calibri" panose="020F0502020204030204" pitchFamily="34" charset="0"/>
            </a:endParaRPr>
          </a:p>
          <a:p>
            <a:r>
              <a:rPr lang="nb-NO" sz="2000" dirty="0">
                <a:solidFill>
                  <a:srgbClr val="000000"/>
                </a:solidFill>
                <a:effectLst/>
                <a:latin typeface="Helvetica" panose="020B0604020202020204" pitchFamily="34" charset="0"/>
                <a:ea typeface="Times New Roman" panose="02020603050405020304" pitchFamily="18" charset="0"/>
              </a:rPr>
              <a:t>Satser på økt interesse i  2023.</a:t>
            </a:r>
            <a:endParaRPr lang="nb-NO" sz="2000" dirty="0">
              <a:effectLst/>
              <a:latin typeface="Calibri" panose="020F0502020204030204" pitchFamily="34" charset="0"/>
              <a:ea typeface="Calibri" panose="020F0502020204030204" pitchFamily="34" charset="0"/>
            </a:endParaRPr>
          </a:p>
          <a:p>
            <a:pPr>
              <a:lnSpc>
                <a:spcPct val="150000"/>
              </a:lnSpc>
            </a:pPr>
            <a:endParaRPr lang="nb-NO" sz="2000" dirty="0">
              <a:effectLst/>
              <a:latin typeface="Calibri" panose="020F0502020204030204" pitchFamily="34" charset="0"/>
              <a:ea typeface="Calibri" panose="020F0502020204030204" pitchFamily="34" charset="0"/>
            </a:endParaRPr>
          </a:p>
          <a:p>
            <a:pPr>
              <a:lnSpc>
                <a:spcPct val="150000"/>
              </a:lnSpc>
            </a:pPr>
            <a:r>
              <a:rPr lang="nb-NO" sz="2000" dirty="0">
                <a:effectLst/>
                <a:latin typeface="Arial" panose="020B0604020202020204" pitchFamily="34" charset="0"/>
                <a:ea typeface="Calibri" panose="020F0502020204030204" pitchFamily="34" charset="0"/>
              </a:rPr>
              <a:t> </a:t>
            </a:r>
            <a:r>
              <a:rPr lang="nb-NO" sz="2000" dirty="0" err="1">
                <a:effectLst/>
                <a:latin typeface="Arial" panose="020B0604020202020204" pitchFamily="34" charset="0"/>
                <a:ea typeface="Calibri" panose="020F0502020204030204" pitchFamily="34" charset="0"/>
              </a:rPr>
              <a:t>Mvh</a:t>
            </a:r>
            <a:r>
              <a:rPr lang="nb-NO" sz="2000" dirty="0">
                <a:effectLst/>
                <a:latin typeface="Arial" panose="020B0604020202020204" pitchFamily="34" charset="0"/>
                <a:ea typeface="Calibri" panose="020F0502020204030204" pitchFamily="34" charset="0"/>
              </a:rPr>
              <a:t> </a:t>
            </a:r>
          </a:p>
          <a:p>
            <a:pPr>
              <a:lnSpc>
                <a:spcPct val="150000"/>
              </a:lnSpc>
            </a:pPr>
            <a:r>
              <a:rPr lang="nb-NO" sz="2000" dirty="0">
                <a:effectLst/>
                <a:latin typeface="Arial" panose="020B0604020202020204" pitchFamily="34" charset="0"/>
                <a:ea typeface="Calibri" panose="020F0502020204030204" pitchFamily="34" charset="0"/>
              </a:rPr>
              <a:t>Cecilie Wolle Lillenes</a:t>
            </a:r>
          </a:p>
          <a:p>
            <a:pPr lvl="0">
              <a:lnSpc>
                <a:spcPct val="150000"/>
              </a:lnSpc>
            </a:pPr>
            <a:endParaRPr lang="nb-NO" sz="2400" dirty="0"/>
          </a:p>
          <a:p>
            <a:pPr>
              <a:lnSpc>
                <a:spcPct val="150000"/>
              </a:lnSpc>
            </a:pPr>
            <a:endParaRPr lang="nb-NO" sz="2400" dirty="0"/>
          </a:p>
        </p:txBody>
      </p:sp>
    </p:spTree>
    <p:extLst>
      <p:ext uri="{BB962C8B-B14F-4D97-AF65-F5344CB8AC3E}">
        <p14:creationId xmlns:p14="http://schemas.microsoft.com/office/powerpoint/2010/main" val="251729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i="1" dirty="0"/>
              <a:t>Undervisningsutvalget</a:t>
            </a:r>
            <a:r>
              <a:rPr lang="nb-NO" b="1" dirty="0"/>
              <a:t>.</a:t>
            </a:r>
          </a:p>
        </p:txBody>
      </p:sp>
      <p:sp>
        <p:nvSpPr>
          <p:cNvPr id="3" name="TekstSylinder 2"/>
          <p:cNvSpPr txBox="1"/>
          <p:nvPr/>
        </p:nvSpPr>
        <p:spPr>
          <a:xfrm>
            <a:off x="769186" y="1774910"/>
            <a:ext cx="7800833" cy="3892348"/>
          </a:xfrm>
          <a:prstGeom prst="rect">
            <a:avLst/>
          </a:prstGeom>
          <a:noFill/>
        </p:spPr>
        <p:txBody>
          <a:bodyPr wrap="square" rtlCol="0">
            <a:spAutoFit/>
          </a:bodyPr>
          <a:lstStyle/>
          <a:p>
            <a:pPr>
              <a:lnSpc>
                <a:spcPct val="115000"/>
              </a:lnSpc>
              <a:spcAft>
                <a:spcPts val="1000"/>
              </a:spcAft>
            </a:pPr>
            <a:r>
              <a:rPr lang="nb-NO" sz="1800" dirty="0">
                <a:effectLst/>
                <a:latin typeface="Calibri" panose="020F0502020204030204" pitchFamily="34" charset="0"/>
                <a:ea typeface="Calibri" panose="020F0502020204030204" pitchFamily="34" charset="0"/>
                <a:cs typeface="Arial" panose="020B0604020202020204" pitchFamily="34" charset="0"/>
              </a:rPr>
              <a:t>Undervisningsutvalget har bestått av: Kjell Disenbroen, Kjell Nordbek, Johnny Berg </a:t>
            </a:r>
          </a:p>
          <a:p>
            <a:pPr marL="285750" indent="-285750">
              <a:lnSpc>
                <a:spcPct val="115000"/>
              </a:lnSpc>
              <a:spcAft>
                <a:spcPts val="100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Arial" panose="020B0604020202020204" pitchFamily="34" charset="0"/>
              </a:rPr>
              <a:t>Det ble gjennomført 3 jegerprøvekurs i 2022 med til sammen 85 elever </a:t>
            </a:r>
          </a:p>
          <a:p>
            <a:pPr marL="285750" indent="-285750">
              <a:lnSpc>
                <a:spcPct val="115000"/>
              </a:lnSpc>
              <a:spcAft>
                <a:spcPts val="100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Arial" panose="020B0604020202020204" pitchFamily="34" charset="0"/>
              </a:rPr>
              <a:t>Det ble i 2022 arrangert intro jakt på elg og rådyr. Rådyrjakten foregikk inne på Dal skog hvor medlemmene i UJFF kunne delta. Det var 13 deltagere som viste sin interesse. Elgjakten foregikk på Sand/Sessvoll med 11 helt nye jegere.   </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Arial" panose="020B0604020202020204" pitchFamily="34" charset="0"/>
              </a:rPr>
              <a:t>Vi vil også benytte anledningen til å takke alle som var med og bidro for kommende jegere.</a:t>
            </a:r>
          </a:p>
          <a:p>
            <a:br>
              <a:rPr lang="nb-NO" sz="2400" dirty="0"/>
            </a:br>
            <a:endParaRPr lang="nb-NO" sz="2400" dirty="0"/>
          </a:p>
        </p:txBody>
      </p:sp>
      <p:pic>
        <p:nvPicPr>
          <p:cNvPr id="2050" name="Picture 2" descr="JegerprÃ¸vekurs 2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3007" y="1195311"/>
            <a:ext cx="2592007" cy="17298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undervisningsoppl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7" name="Bilde 6"/>
          <p:cNvPicPr>
            <a:picLocks noChangeAspect="1"/>
          </p:cNvPicPr>
          <p:nvPr/>
        </p:nvPicPr>
        <p:blipFill>
          <a:blip r:embed="rId3"/>
          <a:stretch>
            <a:fillRect/>
          </a:stretch>
        </p:blipFill>
        <p:spPr>
          <a:xfrm>
            <a:off x="9157447" y="3457817"/>
            <a:ext cx="2143125" cy="2143125"/>
          </a:xfrm>
          <a:prstGeom prst="rect">
            <a:avLst/>
          </a:prstGeom>
        </p:spPr>
      </p:pic>
      <p:sp>
        <p:nvSpPr>
          <p:cNvPr id="8" name="TekstSylinder 7">
            <a:extLst>
              <a:ext uri="{FF2B5EF4-FFF2-40B4-BE49-F238E27FC236}">
                <a16:creationId xmlns:a16="http://schemas.microsoft.com/office/drawing/2014/main" id="{151019D5-AECF-408A-8C52-CEDFB609E4AA}"/>
              </a:ext>
            </a:extLst>
          </p:cNvPr>
          <p:cNvSpPr txBox="1"/>
          <p:nvPr/>
        </p:nvSpPr>
        <p:spPr>
          <a:xfrm>
            <a:off x="850231" y="5824640"/>
            <a:ext cx="10503567" cy="461665"/>
          </a:xfrm>
          <a:prstGeom prst="rect">
            <a:avLst/>
          </a:prstGeom>
          <a:noFill/>
        </p:spPr>
        <p:txBody>
          <a:bodyPr wrap="square" rtlCol="0">
            <a:spAutoFit/>
          </a:bodyPr>
          <a:lstStyle/>
          <a:p>
            <a:r>
              <a:rPr lang="nb-NO" sz="2400" dirty="0"/>
              <a:t> </a:t>
            </a:r>
            <a:r>
              <a:rPr lang="nb-NO" sz="2400" i="1" dirty="0"/>
              <a:t>Kjell Disenbroen  -  Kjell Nordbek  - Johnny Berg </a:t>
            </a:r>
            <a:endParaRPr lang="nb-NO" sz="2400" dirty="0"/>
          </a:p>
        </p:txBody>
      </p:sp>
    </p:spTree>
    <p:extLst>
      <p:ext uri="{BB962C8B-B14F-4D97-AF65-F5344CB8AC3E}">
        <p14:creationId xmlns:p14="http://schemas.microsoft.com/office/powerpoint/2010/main" val="161258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726696"/>
          </a:xfrm>
        </p:spPr>
        <p:txBody>
          <a:bodyPr/>
          <a:lstStyle/>
          <a:p>
            <a:r>
              <a:rPr lang="nb-NO" b="1" i="1" dirty="0"/>
              <a:t>Ungdomsutvalget.</a:t>
            </a:r>
          </a:p>
        </p:txBody>
      </p:sp>
      <p:sp>
        <p:nvSpPr>
          <p:cNvPr id="5" name="TekstSylinder 4"/>
          <p:cNvSpPr txBox="1"/>
          <p:nvPr/>
        </p:nvSpPr>
        <p:spPr>
          <a:xfrm>
            <a:off x="838200" y="6400800"/>
            <a:ext cx="10515600" cy="461665"/>
          </a:xfrm>
          <a:prstGeom prst="rect">
            <a:avLst/>
          </a:prstGeom>
          <a:noFill/>
        </p:spPr>
        <p:txBody>
          <a:bodyPr wrap="square" lIns="91440" tIns="45720" rIns="91440" bIns="45720" rtlCol="0" anchor="t">
            <a:spAutoFit/>
          </a:bodyPr>
          <a:lstStyle/>
          <a:p>
            <a:r>
              <a:rPr lang="nb-NO" sz="2400" i="1" dirty="0"/>
              <a:t> Jan Olav Lindskog, Markus, Sivert og Lise Disenbroen </a:t>
            </a:r>
            <a:endParaRPr lang="nb-NO" sz="2400" dirty="0"/>
          </a:p>
        </p:txBody>
      </p:sp>
      <p:sp>
        <p:nvSpPr>
          <p:cNvPr id="3" name="TekstSylinder 2"/>
          <p:cNvSpPr txBox="1"/>
          <p:nvPr/>
        </p:nvSpPr>
        <p:spPr>
          <a:xfrm>
            <a:off x="838200" y="1238304"/>
            <a:ext cx="8202305" cy="4475328"/>
          </a:xfrm>
          <a:prstGeom prst="rect">
            <a:avLst/>
          </a:prstGeom>
          <a:noFill/>
        </p:spPr>
        <p:txBody>
          <a:bodyPr wrap="square" lIns="91440" tIns="45720" rIns="91440" bIns="45720" rtlCol="0" anchor="t">
            <a:spAutoFit/>
          </a:bodyPr>
          <a:lstStyle/>
          <a:p>
            <a:pPr>
              <a:lnSpc>
                <a:spcPct val="115000"/>
              </a:lnSpc>
              <a:spcAft>
                <a:spcPts val="1000"/>
              </a:spcAft>
            </a:pPr>
            <a:r>
              <a:rPr lang="nb-NO" sz="1800" dirty="0">
                <a:effectLst/>
                <a:latin typeface="Calibri"/>
                <a:ea typeface="Calibri" panose="020F0502020204030204" pitchFamily="34" charset="0"/>
                <a:cs typeface="Arial"/>
              </a:rPr>
              <a:t>Ungdomsutvalget består av:</a:t>
            </a:r>
            <a:r>
              <a:rPr lang="nb-NO" dirty="0">
                <a:latin typeface="Calibri"/>
                <a:ea typeface="Calibri" panose="020F0502020204030204" pitchFamily="34" charset="0"/>
                <a:cs typeface="Arial"/>
              </a:rPr>
              <a:t> </a:t>
            </a:r>
            <a:r>
              <a:rPr lang="nb-NO" sz="1800" dirty="0">
                <a:effectLst/>
                <a:latin typeface="Calibri"/>
                <a:ea typeface="Calibri" panose="020F0502020204030204" pitchFamily="34" charset="0"/>
                <a:cs typeface="Arial"/>
              </a:rPr>
              <a:t>Jan Olav Lindskog.</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Arial" panose="020B0604020202020204" pitchFamily="34" charset="0"/>
              </a:rPr>
              <a:t>Det har ikke blitt gjennomført noen møter i gruppen i 2022. </a:t>
            </a:r>
          </a:p>
          <a:p>
            <a:pPr>
              <a:lnSpc>
                <a:spcPct val="115000"/>
              </a:lnSpc>
              <a:spcAft>
                <a:spcPts val="1000"/>
              </a:spcAft>
            </a:pPr>
            <a:r>
              <a:rPr lang="nb-NO" sz="1800" dirty="0">
                <a:effectLst/>
                <a:latin typeface="Calibri"/>
                <a:ea typeface="Calibri" panose="020F0502020204030204" pitchFamily="34" charset="0"/>
                <a:cs typeface="Arial"/>
              </a:rPr>
              <a:t>Styringsgruppen består av Jan Olav, </a:t>
            </a:r>
            <a:r>
              <a:rPr lang="nb-NO" dirty="0">
                <a:latin typeface="Calibri"/>
                <a:ea typeface="Calibri" panose="020F0502020204030204" pitchFamily="34" charset="0"/>
                <a:cs typeface="Arial"/>
              </a:rPr>
              <a:t>Markus, Sivert</a:t>
            </a:r>
            <a:r>
              <a:rPr lang="nb-NO" sz="1800" dirty="0">
                <a:effectLst/>
                <a:latin typeface="Calibri"/>
                <a:ea typeface="Calibri" panose="020F0502020204030204" pitchFamily="34" charset="0"/>
                <a:cs typeface="Arial"/>
              </a:rPr>
              <a:t> og Lise.</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Arial" panose="020B0604020202020204" pitchFamily="34" charset="0"/>
              </a:rPr>
              <a:t>Ungdomsgruppen markedsfører seg selv på Facebook, og dette er den viktigste markedsføringskanalen vi har. Ungdomsgruppa har i dag 59 medlemmer.</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Arial" panose="020B0604020202020204" pitchFamily="34" charset="0"/>
              </a:rPr>
              <a:t>Disse aktivitetene er gjennomført i 2022.</a:t>
            </a:r>
          </a:p>
          <a:p>
            <a:pPr marL="342900" lvl="0" indent="-342900">
              <a:lnSpc>
                <a:spcPct val="115000"/>
              </a:lnSpc>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Arial" panose="020B0604020202020204" pitchFamily="34" charset="0"/>
              </a:rPr>
              <a:t>Jakt på rådyr</a:t>
            </a:r>
          </a:p>
          <a:p>
            <a:pPr marL="342900" lvl="0" indent="-342900">
              <a:lnSpc>
                <a:spcPct val="115000"/>
              </a:lnSpc>
              <a:spcAft>
                <a:spcPts val="1000"/>
              </a:spcAft>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Arial" panose="020B0604020202020204" pitchFamily="34" charset="0"/>
              </a:rPr>
              <a:t>Jakt på rev</a:t>
            </a:r>
          </a:p>
          <a:p>
            <a:pPr>
              <a:lnSpc>
                <a:spcPct val="115000"/>
              </a:lnSpc>
              <a:spcAft>
                <a:spcPts val="1000"/>
              </a:spcAft>
            </a:pPr>
            <a:r>
              <a:rPr lang="nb-NO" sz="1800" dirty="0">
                <a:effectLst/>
                <a:latin typeface="Calibri" panose="020F0502020204030204" pitchFamily="34" charset="0"/>
                <a:ea typeface="Calibri" panose="020F0502020204030204" pitchFamily="34" charset="0"/>
                <a:cs typeface="Arial" panose="020B0604020202020204" pitchFamily="34" charset="0"/>
              </a:rPr>
              <a:t>Vi vil også benytte anledningen til å takke alle som har vært med og bidratt for den kommende generasjon.</a:t>
            </a:r>
          </a:p>
          <a:p>
            <a:pPr>
              <a:lnSpc>
                <a:spcPct val="115000"/>
              </a:lnSpc>
              <a:spcAft>
                <a:spcPts val="10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Bilde 5"/>
          <p:cNvPicPr>
            <a:picLocks noChangeAspect="1"/>
          </p:cNvPicPr>
          <p:nvPr/>
        </p:nvPicPr>
        <p:blipFill>
          <a:blip r:embed="rId2"/>
          <a:stretch>
            <a:fillRect/>
          </a:stretch>
        </p:blipFill>
        <p:spPr>
          <a:xfrm>
            <a:off x="9003795" y="3438907"/>
            <a:ext cx="2619375" cy="1743075"/>
          </a:xfrm>
          <a:prstGeom prst="rect">
            <a:avLst/>
          </a:prstGeom>
        </p:spPr>
      </p:pic>
      <p:pic>
        <p:nvPicPr>
          <p:cNvPr id="8" name="Plassholder for innhol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795" y="1619003"/>
            <a:ext cx="2517505" cy="1415552"/>
          </a:xfrm>
        </p:spPr>
      </p:pic>
    </p:spTree>
    <p:extLst>
      <p:ext uri="{BB962C8B-B14F-4D97-AF65-F5344CB8AC3E}">
        <p14:creationId xmlns:p14="http://schemas.microsoft.com/office/powerpoint/2010/main" val="58092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i="1" dirty="0"/>
              <a:t>Fiskegruppa.</a:t>
            </a:r>
          </a:p>
        </p:txBody>
      </p:sp>
      <p:sp>
        <p:nvSpPr>
          <p:cNvPr id="3" name="Plassholder for innhold 2"/>
          <p:cNvSpPr>
            <a:spLocks noGrp="1"/>
          </p:cNvSpPr>
          <p:nvPr>
            <p:ph idx="1"/>
          </p:nvPr>
        </p:nvSpPr>
        <p:spPr>
          <a:xfrm>
            <a:off x="473514" y="1642646"/>
            <a:ext cx="6941949" cy="4351338"/>
          </a:xfrm>
        </p:spPr>
        <p:txBody>
          <a:bodyPr>
            <a:normAutofit/>
          </a:bodyPr>
          <a:lstStyle/>
          <a:p>
            <a:pPr marL="0" indent="0">
              <a:buNone/>
            </a:pPr>
            <a:endParaRPr lang="nb-NO" sz="2400" dirty="0"/>
          </a:p>
          <a:p>
            <a:pPr marL="0" indent="0">
              <a:buNone/>
            </a:pPr>
            <a:endParaRPr lang="nb-NO" sz="2400" dirty="0"/>
          </a:p>
        </p:txBody>
      </p:sp>
      <p:pic>
        <p:nvPicPr>
          <p:cNvPr id="1026" name="Picture 2" descr="Sosialt samvÃ¦r med fluebinding 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663" y="1123655"/>
            <a:ext cx="2486024" cy="16594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4160776-100B-FE6F-CBEE-37F38B8199C3}"/>
              </a:ext>
            </a:extLst>
          </p:cNvPr>
          <p:cNvSpPr>
            <a:spLocks noChangeArrowheads="1"/>
          </p:cNvSpPr>
          <p:nvPr/>
        </p:nvSpPr>
        <p:spPr bwMode="auto">
          <a:xfrm>
            <a:off x="597319" y="1776371"/>
            <a:ext cx="6818144"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2022 har vært et ganske aktivt år for fiskegruppa sammenlignet med tidligere! </a:t>
            </a:r>
            <a:b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Aktiviteter som har blitt gjennomført: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Fluebindekveld/sosialt samvær på klubbhuset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29/1: Utedag på </a:t>
            </a:r>
            <a:r>
              <a:rPr kumimoji="0" lang="nb-NO" altLang="nb-NO"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Aurtjern</a:t>
            </a: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med pilking og bålkos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21/5: «Fiske for alle» (Stand hos Jaktia )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11/9: Fiske med toppknute-stenger Hersjøen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21/9: Fiske for speiderne Jessheim (Nordbytjernet) </a:t>
            </a:r>
            <a:br>
              <a:rPr kumimoji="0" lang="nb-NO" altLang="nb-NO"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br>
            <a:endParaRPr kumimoji="0" lang="nb-NO" altLang="nb-NO" sz="1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nb-NO" altLang="nb-NO" sz="1600" dirty="0">
                <a:latin typeface="Calibri" panose="020F0502020204030204" pitchFamily="34" charset="0"/>
                <a:ea typeface="Calibri" panose="020F0502020204030204" pitchFamily="34" charset="0"/>
                <a:cs typeface="Calibri" panose="020F0502020204030204" pitchFamily="34" charset="0"/>
              </a:rPr>
              <a:t>Det har blitt holdt 8 klubbkvelder, hvor det har deltatt alt fra 2-8 personer. En stor takk til Kjell Nordbek som har holdt orden på dette!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600" dirty="0">
                <a:effectLst/>
                <a:latin typeface="Calibri" panose="020F0502020204030204" pitchFamily="34" charset="0"/>
                <a:ea typeface="Calibri" panose="020F0502020204030204" pitchFamily="34" charset="0"/>
                <a:cs typeface="Times New Roman" panose="02020603050405020304" pitchFamily="18" charset="0"/>
              </a:rPr>
              <a:t>Utedagen på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Aurtjern</a:t>
            </a:r>
            <a:r>
              <a:rPr lang="nb-NO" sz="1600" dirty="0">
                <a:effectLst/>
                <a:latin typeface="Calibri" panose="020F0502020204030204" pitchFamily="34" charset="0"/>
                <a:ea typeface="Calibri" panose="020F0502020204030204" pitchFamily="34" charset="0"/>
                <a:cs typeface="Times New Roman" panose="02020603050405020304" pitchFamily="18" charset="0"/>
              </a:rPr>
              <a:t> var veldig vellykket med cirka 12 personer som deltok. Fisk ble det og vafler på bålpanna. Til og med noen fra Oslo deltok etter å ha sett aktiviteten på hjemmesiden - fantastisk!</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600" dirty="0">
                <a:latin typeface="Calibri" panose="020F0502020204030204" pitchFamily="34" charset="0"/>
                <a:ea typeface="Calibri" panose="020F0502020204030204" pitchFamily="34" charset="0"/>
                <a:cs typeface="Calibri" panose="020F0502020204030204" pitchFamily="34" charset="0"/>
              </a:rPr>
              <a:t>Vi ble spurt om å holde en stand på «Fiske for alle» som Jaktia arrangerte, for å rekruttere og holde fiskedam for de yngste. Vi hadde også en trekning av abborfiske fra båt for 2 personer som meldte seg inn i foreningen – og fikk inn 2 rekrutter! </a:t>
            </a:r>
            <a:endParaRPr kumimoji="0" lang="nb-NO" altLang="nb-NO" sz="2000" b="0" i="0" u="none" strike="noStrike" cap="none" normalizeH="0" baseline="0" dirty="0">
              <a:ln>
                <a:noFill/>
              </a:ln>
              <a:solidFill>
                <a:schemeClr val="tx1"/>
              </a:solidFill>
              <a:effectLst/>
              <a:latin typeface="Arial" panose="020B0604020202020204" pitchFamily="34" charset="0"/>
            </a:endParaRPr>
          </a:p>
        </p:txBody>
      </p:sp>
      <p:pic>
        <p:nvPicPr>
          <p:cNvPr id="14" name="Bilde 13">
            <a:extLst>
              <a:ext uri="{FF2B5EF4-FFF2-40B4-BE49-F238E27FC236}">
                <a16:creationId xmlns:a16="http://schemas.microsoft.com/office/drawing/2014/main" id="{9097FD9F-6D79-95C6-223D-DAB4CD0B3316}"/>
              </a:ext>
            </a:extLst>
          </p:cNvPr>
          <p:cNvPicPr>
            <a:picLocks noChangeAspect="1"/>
          </p:cNvPicPr>
          <p:nvPr/>
        </p:nvPicPr>
        <p:blipFill>
          <a:blip r:embed="rId4"/>
          <a:stretch>
            <a:fillRect/>
          </a:stretch>
        </p:blipFill>
        <p:spPr>
          <a:xfrm>
            <a:off x="8253663" y="4007751"/>
            <a:ext cx="2847978" cy="1474485"/>
          </a:xfrm>
          <a:prstGeom prst="rect">
            <a:avLst/>
          </a:prstGeom>
        </p:spPr>
      </p:pic>
    </p:spTree>
    <p:extLst>
      <p:ext uri="{BB962C8B-B14F-4D97-AF65-F5344CB8AC3E}">
        <p14:creationId xmlns:p14="http://schemas.microsoft.com/office/powerpoint/2010/main" val="224424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ED67FA-A896-7FBF-B8DB-2ECE6BBC9869}"/>
              </a:ext>
            </a:extLst>
          </p:cNvPr>
          <p:cNvSpPr txBox="1">
            <a:spLocks/>
          </p:cNvSpPr>
          <p:nvPr/>
        </p:nvSpPr>
        <p:spPr>
          <a:xfrm>
            <a:off x="838200" y="365126"/>
            <a:ext cx="10515600" cy="821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b="1" i="1" dirty="0"/>
              <a:t>Fiskegruppa </a:t>
            </a:r>
            <a:r>
              <a:rPr lang="nb-NO" sz="2800" b="1" i="1" dirty="0"/>
              <a:t>side 2</a:t>
            </a:r>
            <a:endParaRPr lang="nb-NO" b="1" i="1" dirty="0"/>
          </a:p>
        </p:txBody>
      </p:sp>
      <p:sp>
        <p:nvSpPr>
          <p:cNvPr id="4" name="TekstSylinder 3">
            <a:extLst>
              <a:ext uri="{FF2B5EF4-FFF2-40B4-BE49-F238E27FC236}">
                <a16:creationId xmlns:a16="http://schemas.microsoft.com/office/drawing/2014/main" id="{2B526207-650D-0453-0643-6B786CA76501}"/>
              </a:ext>
            </a:extLst>
          </p:cNvPr>
          <p:cNvSpPr txBox="1"/>
          <p:nvPr/>
        </p:nvSpPr>
        <p:spPr>
          <a:xfrm>
            <a:off x="675503" y="1186250"/>
            <a:ext cx="6098058" cy="5819542"/>
          </a:xfrm>
          <a:prstGeom prst="rect">
            <a:avLst/>
          </a:prstGeom>
          <a:noFill/>
        </p:spPr>
        <p:txBody>
          <a:bodyPr wrap="square">
            <a:spAutoFit/>
          </a:bodyPr>
          <a:lstStyle/>
          <a:p>
            <a:pPr marL="285750" indent="-285750">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Toppknute-tur på Hersjøen var også vellykket - 6 voksne og 8 unge innom for å prøve lykken. Pølser på bålet og masse fisk kom opp den dagen. </a:t>
            </a:r>
          </a:p>
          <a:p>
            <a:pPr marL="285750" indent="-285750">
              <a:buFont typeface="Arial" panose="020B060402020202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Ble kontaktet av Speiderne på Jessheim for å holde en fiskedag sånn at de kunne ta fiskemerket.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Her ble det fisket med vanlig haspelstenger og Toppknutestenger, de fikk vite litt om forvaltning av fisk, vasspest og ulike fiskearter. Cirka 20 speidere deltok for å ta merket.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Stor takk til Kjell Disenbroen og Johnny Berg som stilte opp og hjalp til!</a:t>
            </a:r>
            <a:br>
              <a:rPr lang="nb-NO" dirty="0">
                <a:latin typeface="Calibri" panose="020F0502020204030204" pitchFamily="34" charset="0"/>
                <a:ea typeface="Calibri" panose="020F0502020204030204" pitchFamily="34" charset="0"/>
                <a:cs typeface="Times New Roman" panose="02020603050405020304" pitchFamily="18" charset="0"/>
              </a:rPr>
            </a:b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Ser frem til en ny sesong og forhåpentligvis flere muligheter! </a:t>
            </a:r>
          </a:p>
          <a:p>
            <a:pPr>
              <a:lnSpc>
                <a:spcPct val="115000"/>
              </a:lnSpc>
              <a:spcAft>
                <a:spcPts val="1000"/>
              </a:spcAft>
            </a:pP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dirty="0">
                <a:latin typeface="Calibri" panose="020F0502020204030204" pitchFamily="34" charset="0"/>
                <a:ea typeface="Calibri" panose="020F0502020204030204" pitchFamily="34" charset="0"/>
                <a:cs typeface="Times New Roman" panose="02020603050405020304" pitchFamily="18" charset="0"/>
              </a:rPr>
              <a:t>Vil også benytte anledning til å takke alle som generelt bidrar og viser engasjement i fiskegruppa, også på Facebook. </a:t>
            </a:r>
            <a:br>
              <a:rPr lang="nb-NO" dirty="0">
                <a:latin typeface="Calibri" panose="020F0502020204030204" pitchFamily="34" charset="0"/>
                <a:ea typeface="Calibri" panose="020F0502020204030204" pitchFamily="34" charset="0"/>
                <a:cs typeface="Times New Roman" panose="02020603050405020304" pitchFamily="18" charset="0"/>
              </a:rPr>
            </a:b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Aleksander </a:t>
            </a:r>
            <a:r>
              <a:rPr lang="nb-NO" dirty="0" err="1">
                <a:latin typeface="Calibri" panose="020F0502020204030204" pitchFamily="34" charset="0"/>
                <a:ea typeface="Calibri" panose="020F0502020204030204" pitchFamily="34" charset="0"/>
                <a:cs typeface="Times New Roman" panose="02020603050405020304" pitchFamily="18" charset="0"/>
              </a:rPr>
              <a:t>Nafstad</a:t>
            </a:r>
            <a:r>
              <a:rPr lang="nb-NO" dirty="0">
                <a:latin typeface="Calibri" panose="020F0502020204030204" pitchFamily="34" charset="0"/>
                <a:ea typeface="Calibri" panose="020F0502020204030204" pitchFamily="34" charset="0"/>
                <a:cs typeface="Times New Roman" panose="02020603050405020304" pitchFamily="18" charset="0"/>
              </a:rPr>
              <a:t>              -                Kjell </a:t>
            </a:r>
            <a:r>
              <a:rPr lang="nb-NO" dirty="0" err="1">
                <a:latin typeface="Calibri" panose="020F0502020204030204" pitchFamily="34" charset="0"/>
                <a:ea typeface="Calibri" panose="020F0502020204030204" pitchFamily="34" charset="0"/>
                <a:cs typeface="Times New Roman" panose="02020603050405020304" pitchFamily="18" charset="0"/>
              </a:rPr>
              <a:t>Nordbekk</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b-NO" dirty="0"/>
          </a:p>
        </p:txBody>
      </p:sp>
      <p:pic>
        <p:nvPicPr>
          <p:cNvPr id="5" name="Bilde 4">
            <a:extLst>
              <a:ext uri="{FF2B5EF4-FFF2-40B4-BE49-F238E27FC236}">
                <a16:creationId xmlns:a16="http://schemas.microsoft.com/office/drawing/2014/main" id="{7183C96F-AF08-E774-B353-B7E2D0F9D2B1}"/>
              </a:ext>
            </a:extLst>
          </p:cNvPr>
          <p:cNvPicPr>
            <a:picLocks noChangeAspect="1"/>
          </p:cNvPicPr>
          <p:nvPr/>
        </p:nvPicPr>
        <p:blipFill>
          <a:blip r:embed="rId2"/>
          <a:stretch>
            <a:fillRect/>
          </a:stretch>
        </p:blipFill>
        <p:spPr>
          <a:xfrm>
            <a:off x="8303095" y="984750"/>
            <a:ext cx="3213402" cy="1896029"/>
          </a:xfrm>
          <a:prstGeom prst="rect">
            <a:avLst/>
          </a:prstGeom>
        </p:spPr>
      </p:pic>
      <p:pic>
        <p:nvPicPr>
          <p:cNvPr id="6" name="Bilde 5">
            <a:extLst>
              <a:ext uri="{FF2B5EF4-FFF2-40B4-BE49-F238E27FC236}">
                <a16:creationId xmlns:a16="http://schemas.microsoft.com/office/drawing/2014/main" id="{FBD9F73B-A56D-2567-82B1-6AEAA686F2DC}"/>
              </a:ext>
            </a:extLst>
          </p:cNvPr>
          <p:cNvPicPr>
            <a:picLocks noChangeAspect="1"/>
          </p:cNvPicPr>
          <p:nvPr/>
        </p:nvPicPr>
        <p:blipFill>
          <a:blip r:embed="rId3"/>
          <a:stretch>
            <a:fillRect/>
          </a:stretch>
        </p:blipFill>
        <p:spPr>
          <a:xfrm>
            <a:off x="8328671" y="3231902"/>
            <a:ext cx="3025129" cy="1784941"/>
          </a:xfrm>
          <a:prstGeom prst="rect">
            <a:avLst/>
          </a:prstGeom>
        </p:spPr>
      </p:pic>
    </p:spTree>
    <p:extLst>
      <p:ext uri="{BB962C8B-B14F-4D97-AF65-F5344CB8AC3E}">
        <p14:creationId xmlns:p14="http://schemas.microsoft.com/office/powerpoint/2010/main" val="40706652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16642</TotalTime>
  <Words>1990</Words>
  <Application>Microsoft Office PowerPoint</Application>
  <PresentationFormat>Widescreen</PresentationFormat>
  <Paragraphs>141</Paragraphs>
  <Slides>21</Slides>
  <Notes>10</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2</vt:i4>
      </vt:variant>
      <vt:variant>
        <vt:lpstr>Lysbildetitler</vt:lpstr>
      </vt:variant>
      <vt:variant>
        <vt:i4>21</vt:i4>
      </vt:variant>
    </vt:vector>
  </HeadingPairs>
  <TitlesOfParts>
    <vt:vector size="29" baseType="lpstr">
      <vt:lpstr>Arial</vt:lpstr>
      <vt:lpstr>Calibri</vt:lpstr>
      <vt:lpstr>Calibri Light</vt:lpstr>
      <vt:lpstr>Helvetica</vt:lpstr>
      <vt:lpstr>Symbol</vt:lpstr>
      <vt:lpstr>Office-tema</vt:lpstr>
      <vt:lpstr>Microsoft Excel-regneark</vt:lpstr>
      <vt:lpstr>Worksheet</vt:lpstr>
      <vt:lpstr>   Velkommen til  årsmøte Ullensaker JFF 30. mars 2023</vt:lpstr>
      <vt:lpstr>PowerPoint-presentasjon</vt:lpstr>
      <vt:lpstr>        Årsberetning for UJFF 2022, driftsår 102,  </vt:lpstr>
      <vt:lpstr>Hundegruppa.</vt:lpstr>
      <vt:lpstr>Kvinnegruppa</vt:lpstr>
      <vt:lpstr>Undervisningsutvalget.</vt:lpstr>
      <vt:lpstr>Ungdomsutvalget.</vt:lpstr>
      <vt:lpstr>Fiskegruppa.</vt:lpstr>
      <vt:lpstr>PowerPoint-presentasjon</vt:lpstr>
      <vt:lpstr>PowerPoint-presentasjon</vt:lpstr>
      <vt:lpstr>PowerPoint-presentasjon</vt:lpstr>
      <vt:lpstr>PowerPoint-presentasjon</vt:lpstr>
      <vt:lpstr>PowerPoint-presentasjon</vt:lpstr>
      <vt:lpstr>Kommentar til regnskapet for perioden 1/1-31/12.2022 </vt:lpstr>
      <vt:lpstr>Kommentar til regnskapet forts.</vt:lpstr>
      <vt:lpstr>PowerPoint-presentasjon</vt:lpstr>
      <vt:lpstr>PowerPoint-presentasjon</vt:lpstr>
      <vt:lpstr>Innkomne forslag til årsmøte:</vt:lpstr>
      <vt:lpstr>Innkomne forslag til årsmøte:</vt:lpstr>
      <vt:lpstr>Valg: Valgliste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Årsmøte 2017 Ullensaker JFF</dc:title>
  <dc:creator>Bjarne Jødahl</dc:creator>
  <cp:lastModifiedBy>Bjarne Jødahl</cp:lastModifiedBy>
  <cp:revision>244</cp:revision>
  <cp:lastPrinted>2020-02-29T12:20:17Z</cp:lastPrinted>
  <dcterms:created xsi:type="dcterms:W3CDTF">2017-02-13T14:58:57Z</dcterms:created>
  <dcterms:modified xsi:type="dcterms:W3CDTF">2023-03-29T07:58:41Z</dcterms:modified>
</cp:coreProperties>
</file>