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915128" y="1171074"/>
            <a:ext cx="8361229" cy="441158"/>
          </a:xfrm>
        </p:spPr>
        <p:txBody>
          <a:bodyPr/>
          <a:lstStyle/>
          <a:p>
            <a:r>
              <a:rPr lang="nb-NO" sz="2800" dirty="0" smtClean="0"/>
              <a:t>Skutt elg i Tvedestrand 2015 - 2017</a:t>
            </a:r>
            <a:endParaRPr lang="nb-NO" sz="28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80147" y="1532021"/>
            <a:ext cx="9184105" cy="3510495"/>
          </a:xfrm>
        </p:spPr>
        <p:txBody>
          <a:bodyPr/>
          <a:lstStyle/>
          <a:p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2938081"/>
              </p:ext>
            </p:extLst>
          </p:nvPr>
        </p:nvGraphicFramePr>
        <p:xfrm>
          <a:off x="1580147" y="1532020"/>
          <a:ext cx="9184104" cy="3787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456">
                  <a:extLst>
                    <a:ext uri="{9D8B030D-6E8A-4147-A177-3AD203B41FA5}">
                      <a16:colId xmlns:a16="http://schemas.microsoft.com/office/drawing/2014/main" xmlns="" val="271082194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1514143914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479703403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2275355740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115200403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2039004023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1030539043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767148380"/>
                    </a:ext>
                  </a:extLst>
                </a:gridCol>
                <a:gridCol w="1020456">
                  <a:extLst>
                    <a:ext uri="{9D8B030D-6E8A-4147-A177-3AD203B41FA5}">
                      <a16:colId xmlns:a16="http://schemas.microsoft.com/office/drawing/2014/main" xmlns="" val="1667153234"/>
                    </a:ext>
                  </a:extLst>
                </a:gridCol>
              </a:tblGrid>
              <a:tr h="501499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r>
                        <a:rPr lang="nb-NO" baseline="0" dirty="0" smtClean="0"/>
                        <a:t>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 felling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3072529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16000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2289398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11500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159117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7250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9774154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8700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4461690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5600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8816364"/>
                  </a:ext>
                </a:extLst>
              </a:tr>
              <a:tr h="501499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  8500</a:t>
                      </a:r>
                      <a:endParaRPr lang="nb-NO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7961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66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7779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Skutt hjort 2015 - 2017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751717"/>
              </p:ext>
            </p:extLst>
          </p:nvPr>
        </p:nvGraphicFramePr>
        <p:xfrm>
          <a:off x="1371600" y="2286000"/>
          <a:ext cx="634465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327">
                  <a:extLst>
                    <a:ext uri="{9D8B030D-6E8A-4147-A177-3AD203B41FA5}">
                      <a16:colId xmlns:a16="http://schemas.microsoft.com/office/drawing/2014/main" xmlns="" val="274404084"/>
                    </a:ext>
                  </a:extLst>
                </a:gridCol>
                <a:gridCol w="3172327">
                  <a:extLst>
                    <a:ext uri="{9D8B030D-6E8A-4147-A177-3AD203B41FA5}">
                      <a16:colId xmlns:a16="http://schemas.microsoft.com/office/drawing/2014/main" xmlns="" val="757657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 </a:t>
                      </a:r>
                      <a:r>
                        <a:rPr lang="nb-NO" dirty="0" err="1" smtClean="0"/>
                        <a:t>stk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4062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35 </a:t>
                      </a:r>
                      <a:r>
                        <a:rPr lang="nb-NO" dirty="0" err="1" smtClean="0"/>
                        <a:t>stk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5254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2017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34 </a:t>
                      </a:r>
                      <a:r>
                        <a:rPr lang="nb-NO" dirty="0" err="1" smtClean="0"/>
                        <a:t>stk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323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319015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CE42FF-D416-4CBA-A56E-FB740DB10C8F}"/>
</file>

<file path=customXml/itemProps2.xml><?xml version="1.0" encoding="utf-8"?>
<ds:datastoreItem xmlns:ds="http://schemas.openxmlformats.org/officeDocument/2006/customXml" ds:itemID="{8BD040D1-927E-4C12-9A6F-A8BC1C7BF8B1}"/>
</file>

<file path=customXml/itemProps3.xml><?xml version="1.0" encoding="utf-8"?>
<ds:datastoreItem xmlns:ds="http://schemas.openxmlformats.org/officeDocument/2006/customXml" ds:itemID="{F0905E0F-ED50-4C70-B6FA-D3421ACCE0E7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TM10001105[[fn=Beskåret]]</Template>
  <TotalTime>15</TotalTime>
  <Words>90</Words>
  <Application>Microsoft Office PowerPoint</Application>
  <PresentationFormat>Custom</PresentationFormat>
  <Paragraphs>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Crop</vt:lpstr>
      <vt:lpstr>Skutt elg i Tvedestrand 2015 - 2017</vt:lpstr>
      <vt:lpstr>Skutt hjort 2015 - 2017</vt:lpstr>
    </vt:vector>
  </TitlesOfParts>
  <Company>IKT-Agder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Skutt elg i Tvedestrand 2015 - 2017</dc:title>
  <dc:creator>Ottersland, Tor Harald</dc:creator>
  <cp:lastModifiedBy>ROV</cp:lastModifiedBy>
  <cp:revision>3</cp:revision>
  <dcterms:created xsi:type="dcterms:W3CDTF">2018-01-18T13:02:56Z</dcterms:created>
  <dcterms:modified xsi:type="dcterms:W3CDTF">2018-02-02T02:34:14Z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