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35763" cy="98663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 linj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tel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9" name="Undertittel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b-NO" smtClean="0"/>
              <a:t>Klikk for å redigere undertittelstil i malen</a:t>
            </a:r>
            <a:endParaRPr kumimoji="0" lang="en-US"/>
          </a:p>
        </p:txBody>
      </p:sp>
      <p:sp>
        <p:nvSpPr>
          <p:cNvPr id="16" name="Plassholder for dato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B694-E86E-4856-BC12-D3ED85015889}" type="datetimeFigureOut">
              <a:rPr lang="nb-NO" smtClean="0"/>
              <a:t>29.11.2014</a:t>
            </a:fld>
            <a:endParaRPr lang="nb-NO"/>
          </a:p>
        </p:txBody>
      </p:sp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5" name="Plassholder for lysbildenumm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B5E83D1-F486-43B8-AEE3-025DE5B70F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B694-E86E-4856-BC12-D3ED85015889}" type="datetimeFigureOut">
              <a:rPr lang="nb-NO" smtClean="0"/>
              <a:t>29.11.2014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83D1-F486-43B8-AEE3-025DE5B70F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B694-E86E-4856-BC12-D3ED85015889}" type="datetimeFigureOut">
              <a:rPr lang="nb-NO" smtClean="0"/>
              <a:t>29.11.2014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83D1-F486-43B8-AEE3-025DE5B70F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tel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27" name="Plassholder for innhold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25" name="Plassholder for dato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B694-E86E-4856-BC12-D3ED85015889}" type="datetimeFigureOut">
              <a:rPr lang="nb-NO" smtClean="0"/>
              <a:t>29.11.2014</a:t>
            </a:fld>
            <a:endParaRPr lang="nb-NO"/>
          </a:p>
        </p:txBody>
      </p:sp>
      <p:sp>
        <p:nvSpPr>
          <p:cNvPr id="19" name="Plassholder for bunntekst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nb-NO"/>
          </a:p>
        </p:txBody>
      </p:sp>
      <p:sp>
        <p:nvSpPr>
          <p:cNvPr id="16" name="Plassholder for lysbildenumm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B5E83D1-F486-43B8-AEE3-025DE5B70F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ndelingsoverskrif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 linj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Plassholder for teks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19" name="Plassholder for dato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B694-E86E-4856-BC12-D3ED85015889}" type="datetimeFigureOut">
              <a:rPr lang="nb-NO" smtClean="0"/>
              <a:t>29.11.2014</a:t>
            </a:fld>
            <a:endParaRPr lang="nb-NO"/>
          </a:p>
        </p:txBody>
      </p:sp>
      <p:sp>
        <p:nvSpPr>
          <p:cNvPr id="11" name="Plassholder for bunntekst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6" name="Plassholder for lysbildenumm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83D1-F486-43B8-AEE3-025DE5B70F78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tel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4" name="Plassholder for innhold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3" name="Plassholder for innhold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21" name="Plassholder for dato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B694-E86E-4856-BC12-D3ED85015889}" type="datetimeFigureOut">
              <a:rPr lang="nb-NO" smtClean="0"/>
              <a:t>29.11.2014</a:t>
            </a:fld>
            <a:endParaRPr lang="nb-NO"/>
          </a:p>
        </p:txBody>
      </p:sp>
      <p:sp>
        <p:nvSpPr>
          <p:cNvPr id="10" name="Plassholder for bunntekst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1" name="Plassholder for lysbildenumm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83D1-F486-43B8-AEE3-025DE5B70F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tel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3" name="Plassholder for teks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25" name="Plassholder for teks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28" name="Plassholder for innhold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10" name="Plassholder for dato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B694-E86E-4856-BC12-D3ED85015889}" type="datetimeFigureOut">
              <a:rPr lang="nb-NO" smtClean="0"/>
              <a:t>29.11.2014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B5E83D1-F486-43B8-AEE3-025DE5B70F78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Rett linj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tel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12" name="Plassholder for dato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B694-E86E-4856-BC12-D3ED85015889}" type="datetimeFigureOut">
              <a:rPr lang="nb-NO" smtClean="0"/>
              <a:t>29.11.2014</a:t>
            </a:fld>
            <a:endParaRPr lang="nb-NO"/>
          </a:p>
        </p:txBody>
      </p:sp>
      <p:sp>
        <p:nvSpPr>
          <p:cNvPr id="21" name="Plassholder for bunntekst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83D1-F486-43B8-AEE3-025DE5B70F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B694-E86E-4856-BC12-D3ED85015889}" type="datetimeFigureOut">
              <a:rPr lang="nb-NO" smtClean="0"/>
              <a:t>29.11.2014</a:t>
            </a:fld>
            <a:endParaRPr lang="nb-NO"/>
          </a:p>
        </p:txBody>
      </p:sp>
      <p:sp>
        <p:nvSpPr>
          <p:cNvPr id="24" name="Plassholder for bunntekst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83D1-F486-43B8-AEE3-025DE5B70F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 linj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tel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26" name="Plassholder for teks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  <p:sp>
        <p:nvSpPr>
          <p:cNvPr id="14" name="Plassholder for innhold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b-NO" smtClean="0"/>
              <a:t>Klikk for å redigere tekststiler i malen</a:t>
            </a:r>
          </a:p>
          <a:p>
            <a:pPr lvl="1" eaLnBrk="1" latinLnBrk="0" hangingPunct="1"/>
            <a:r>
              <a:rPr lang="nb-NO" smtClean="0"/>
              <a:t>Andre nivå</a:t>
            </a:r>
          </a:p>
          <a:p>
            <a:pPr lvl="2" eaLnBrk="1" latinLnBrk="0" hangingPunct="1"/>
            <a:r>
              <a:rPr lang="nb-NO" smtClean="0"/>
              <a:t>Tredje nivå</a:t>
            </a:r>
          </a:p>
          <a:p>
            <a:pPr lvl="3" eaLnBrk="1" latinLnBrk="0" hangingPunct="1"/>
            <a:r>
              <a:rPr lang="nb-NO" smtClean="0"/>
              <a:t>Fjerde nivå</a:t>
            </a:r>
          </a:p>
          <a:p>
            <a:pPr lvl="4" eaLnBrk="1" latinLnBrk="0" hangingPunct="1"/>
            <a:r>
              <a:rPr lang="nb-NO" smtClean="0"/>
              <a:t>Femte nivå</a:t>
            </a:r>
            <a:endParaRPr kumimoji="0" lang="en-US"/>
          </a:p>
        </p:txBody>
      </p:sp>
      <p:sp>
        <p:nvSpPr>
          <p:cNvPr id="25" name="Plassholder for dato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B694-E86E-4856-BC12-D3ED85015889}" type="datetimeFigureOut">
              <a:rPr lang="nb-NO" smtClean="0"/>
              <a:t>29.11.2014</a:t>
            </a:fld>
            <a:endParaRPr lang="nb-NO"/>
          </a:p>
        </p:txBody>
      </p:sp>
      <p:sp>
        <p:nvSpPr>
          <p:cNvPr id="29" name="Plassholder for bunntekst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83D1-F486-43B8-AEE3-025DE5B70F7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ssholder for bild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b-NO" smtClean="0"/>
              <a:t>Klikk ikonet for å legge til et bilde</a:t>
            </a:r>
            <a:endParaRPr kumimoji="0" lang="en-US" dirty="0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EB694-E86E-4856-BC12-D3ED85015889}" type="datetimeFigureOut">
              <a:rPr lang="nb-NO" smtClean="0"/>
              <a:t>29.11.2014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1" name="Plassholder for lysbildenumm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E83D1-F486-43B8-AEE3-025DE5B70F78}" type="slidenum">
              <a:rPr lang="nb-NO" smtClean="0"/>
              <a:t>‹#›</a:t>
            </a:fld>
            <a:endParaRPr lang="nb-NO"/>
          </a:p>
        </p:txBody>
      </p:sp>
      <p:sp>
        <p:nvSpPr>
          <p:cNvPr id="17" name="Tittel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26" name="Plassholder for teks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 linj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Plassholder for teks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b-NO" smtClean="0"/>
              <a:t>Klikk for å redigere tekststiler i malen</a:t>
            </a:r>
          </a:p>
          <a:p>
            <a:pPr lvl="1" eaLnBrk="1" latinLnBrk="0" hangingPunct="1"/>
            <a:r>
              <a:rPr kumimoji="0" lang="nb-NO" smtClean="0"/>
              <a:t>Andre nivå</a:t>
            </a:r>
          </a:p>
          <a:p>
            <a:pPr lvl="2" eaLnBrk="1" latinLnBrk="0" hangingPunct="1"/>
            <a:r>
              <a:rPr kumimoji="0" lang="nb-NO" smtClean="0"/>
              <a:t>Tredje nivå</a:t>
            </a:r>
          </a:p>
          <a:p>
            <a:pPr lvl="3" eaLnBrk="1" latinLnBrk="0" hangingPunct="1"/>
            <a:r>
              <a:rPr kumimoji="0" lang="nb-NO" smtClean="0"/>
              <a:t>Fjerde nivå</a:t>
            </a:r>
          </a:p>
          <a:p>
            <a:pPr lvl="4" eaLnBrk="1" latinLnBrk="0" hangingPunct="1"/>
            <a:r>
              <a:rPr kumimoji="0" lang="nb-NO" smtClean="0"/>
              <a:t>Femte nivå</a:t>
            </a:r>
            <a:endParaRPr kumimoji="0" lang="en-US"/>
          </a:p>
        </p:txBody>
      </p:sp>
      <p:sp>
        <p:nvSpPr>
          <p:cNvPr id="11" name="Plassholder for dato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27EB694-E86E-4856-BC12-D3ED85015889}" type="datetimeFigureOut">
              <a:rPr lang="nb-NO" smtClean="0"/>
              <a:t>29.11.2014</a:t>
            </a:fld>
            <a:endParaRPr lang="nb-NO"/>
          </a:p>
        </p:txBody>
      </p:sp>
      <p:sp>
        <p:nvSpPr>
          <p:cNvPr id="28" name="Plassholder for bunntekst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B5E83D1-F486-43B8-AEE3-025DE5B70F78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Plassholder for tittel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b-NO" smtClean="0"/>
              <a:t>Klikk for å redigere tittelstil</a:t>
            </a:r>
            <a:endParaRPr kumimoji="0" lang="en-US"/>
          </a:p>
        </p:txBody>
      </p:sp>
      <p:sp>
        <p:nvSpPr>
          <p:cNvPr id="9" name="Rett linj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t linj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Felte rådyr 2012</a:t>
            </a:r>
            <a:endParaRPr lang="nb-NO" dirty="0"/>
          </a:p>
        </p:txBody>
      </p:sp>
      <p:graphicFrame>
        <p:nvGraphicFramePr>
          <p:cNvPr id="6" name="Plassholder for innhold 5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5850"/>
                <a:gridCol w="1085850"/>
                <a:gridCol w="1085850"/>
                <a:gridCol w="1085850"/>
                <a:gridCol w="1085850"/>
                <a:gridCol w="1085850"/>
                <a:gridCol w="1085850"/>
                <a:gridCol w="1085850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Bukk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Geit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Bukkekje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Geitekje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Totalt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% geit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daa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24%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690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Sørøst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20%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550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Sørvest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24%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580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Nordøst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17%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1080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Ansmyr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22%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815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Viltlaget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234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22%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828</a:t>
                      </a:r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Felt hjort 2012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00"/>
                <a:gridCol w="965200"/>
                <a:gridCol w="965200"/>
                <a:gridCol w="965200"/>
                <a:gridCol w="965200"/>
                <a:gridCol w="965200"/>
                <a:gridCol w="965200"/>
                <a:gridCol w="965200"/>
                <a:gridCol w="965200"/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600" dirty="0" smtClean="0"/>
                        <a:t>Storvald</a:t>
                      </a:r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 smtClean="0"/>
                        <a:t>Storbukk</a:t>
                      </a:r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 err="1" smtClean="0"/>
                        <a:t>M.bukk</a:t>
                      </a:r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 smtClean="0"/>
                        <a:t>Hind</a:t>
                      </a:r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 smtClean="0"/>
                        <a:t>1,5 B</a:t>
                      </a:r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 smtClean="0"/>
                        <a:t>1,5 H</a:t>
                      </a:r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 err="1" smtClean="0"/>
                        <a:t>B.kalv</a:t>
                      </a:r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 err="1" smtClean="0"/>
                        <a:t>H.kalv</a:t>
                      </a:r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Tot</a:t>
                      </a:r>
                      <a:r>
                        <a:rPr lang="nb-NO" dirty="0" smtClean="0"/>
                        <a:t>.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N/Ø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11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 2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</a:t>
                      </a:r>
                      <a:r>
                        <a:rPr lang="nb-NO" baseline="0" dirty="0" smtClean="0"/>
                        <a:t> 4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S/V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 5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Viltlag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22</a:t>
                      </a:r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Felt elg 2012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65200"/>
                <a:gridCol w="965200"/>
                <a:gridCol w="965200"/>
                <a:gridCol w="965200"/>
                <a:gridCol w="965200"/>
                <a:gridCol w="965200"/>
                <a:gridCol w="965200"/>
                <a:gridCol w="965200"/>
                <a:gridCol w="965200"/>
              </a:tblGrid>
              <a:tr h="370840">
                <a:tc>
                  <a:txBody>
                    <a:bodyPr/>
                    <a:lstStyle/>
                    <a:p>
                      <a:r>
                        <a:rPr lang="nb-NO" sz="1600" dirty="0" smtClean="0"/>
                        <a:t>Storvald</a:t>
                      </a:r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 smtClean="0"/>
                        <a:t>Okse</a:t>
                      </a:r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 smtClean="0"/>
                        <a:t>Ku</a:t>
                      </a:r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 smtClean="0"/>
                        <a:t>1,5 Okse</a:t>
                      </a:r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 smtClean="0"/>
                        <a:t>1,5 Ku</a:t>
                      </a:r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 smtClean="0"/>
                        <a:t>Okse K</a:t>
                      </a:r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 smtClean="0"/>
                        <a:t>Ku kalv</a:t>
                      </a:r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z="1600" dirty="0" smtClean="0"/>
                        <a:t>Totalt</a:t>
                      </a:r>
                      <a:endParaRPr lang="nb-N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Dekar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Sør 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3770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baseline="0" dirty="0" smtClean="0"/>
                        <a:t>  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6250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Nord 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3625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Sør 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4430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  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6170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Viltlag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4595</a:t>
                      </a:r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smtClean="0"/>
              <a:t>Sett elg</a:t>
            </a:r>
            <a:endParaRPr lang="nb-NO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797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40971"/>
                <a:gridCol w="1240971"/>
                <a:gridCol w="1240971"/>
                <a:gridCol w="1240971"/>
                <a:gridCol w="1240971"/>
                <a:gridCol w="1240971"/>
                <a:gridCol w="1240971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Storvald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Elg/jeger dagsverk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Kalv/ku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% ku m/kalv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Ku/okse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%kalv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Sett hjort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Sør 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0,38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Ansm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0,27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2,0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Nord 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0,35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52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Sør 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0,51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0,37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2,1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Dypvåg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D/SØ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0,39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17,5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Viltlag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0,40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0,37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62</a:t>
                      </a:r>
                      <a:endParaRPr lang="nb-NO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ktangel 4"/>
          <p:cNvSpPr/>
          <p:nvPr/>
        </p:nvSpPr>
        <p:spPr>
          <a:xfrm>
            <a:off x="1547664" y="5589240"/>
            <a:ext cx="2232248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dirty="0" smtClean="0"/>
              <a:t>DAGER JAKTET I SNITT: 3,2</a:t>
            </a:r>
            <a:endParaRPr lang="nb-N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Elg skutt 2012 - detaljert</a:t>
            </a:r>
            <a:endParaRPr lang="nb-NO" dirty="0"/>
          </a:p>
        </p:txBody>
      </p:sp>
      <p:graphicFrame>
        <p:nvGraphicFramePr>
          <p:cNvPr id="5" name="Plassholder for innhold 4"/>
          <p:cNvGraphicFramePr>
            <a:graphicFrameLocks noGrp="1"/>
          </p:cNvGraphicFramePr>
          <p:nvPr>
            <p:ph idx="1"/>
          </p:nvPr>
        </p:nvGraphicFramePr>
        <p:xfrm>
          <a:off x="304800" y="1554163"/>
          <a:ext cx="86868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1447800"/>
                <a:gridCol w="1447800"/>
                <a:gridCol w="1447800"/>
                <a:gridCol w="1447800"/>
                <a:gridCol w="1447800"/>
              </a:tblGrid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Okse kg - T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Ku</a:t>
                      </a:r>
                      <a:r>
                        <a:rPr lang="nb-NO" baseline="0" dirty="0" smtClean="0"/>
                        <a:t> 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okse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1,5 ku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O-kalv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err="1" smtClean="0"/>
                        <a:t>Ku-kalv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205</a:t>
                      </a:r>
                      <a:r>
                        <a:rPr lang="nb-NO" baseline="0" dirty="0" smtClean="0"/>
                        <a:t> – 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215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30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192 – 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190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78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87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42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178 – 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175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86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99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38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57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175 – 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175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62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171 – 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155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136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155 – 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148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112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152 – 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121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55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148 - 3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128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56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130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57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134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8 stk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6 stk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10 stk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5 stk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9 stk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4 stk</a:t>
                      </a:r>
                      <a:endParaRPr lang="nb-N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b-NO" dirty="0" smtClean="0"/>
                        <a:t>19%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14%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24%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12%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dirty="0" smtClean="0"/>
                        <a:t>21%</a:t>
                      </a:r>
                      <a:endParaRPr lang="nb-N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b-NO" smtClean="0"/>
                        <a:t>10%</a:t>
                      </a:r>
                      <a:endParaRPr lang="nb-N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b-NO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i">
  <a:themeElements>
    <a:clrScheme name="Sti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Sti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ti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5FC3D4A79728444BCF1A0CB85F6B9C2" ma:contentTypeVersion="4" ma:contentTypeDescription="Opprett et nytt dokument." ma:contentTypeScope="" ma:versionID="272c0078e41a4ee84349e261989245ca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5b1039f79f0627aeae71f01f0c5e7b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4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5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Innholdstype"/>
        <xsd:element ref="dc:title" minOccurs="0" maxOccurs="1" ma:index="3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FFDFB59-F0ED-4F87-B99A-C89A7C42E84B}"/>
</file>

<file path=customXml/itemProps2.xml><?xml version="1.0" encoding="utf-8"?>
<ds:datastoreItem xmlns:ds="http://schemas.openxmlformats.org/officeDocument/2006/customXml" ds:itemID="{1EC8133D-9BBF-4367-BDBA-8BD43F0A876F}"/>
</file>

<file path=customXml/itemProps3.xml><?xml version="1.0" encoding="utf-8"?>
<ds:datastoreItem xmlns:ds="http://schemas.openxmlformats.org/officeDocument/2006/customXml" ds:itemID="{92A22EAF-7A3A-43C9-9AF8-9525AA87D8CB}"/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85</TotalTime>
  <Words>354</Words>
  <Application>Microsoft Office PowerPoint</Application>
  <PresentationFormat>On-screen Show (4:3)</PresentationFormat>
  <Paragraphs>274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Franklin Gothic Book</vt:lpstr>
      <vt:lpstr>Franklin Gothic Medium</vt:lpstr>
      <vt:lpstr>Wingdings 2</vt:lpstr>
      <vt:lpstr>Sti</vt:lpstr>
      <vt:lpstr>Felte rådyr 2012</vt:lpstr>
      <vt:lpstr>Felt hjort 2012</vt:lpstr>
      <vt:lpstr>Felt elg 2012</vt:lpstr>
      <vt:lpstr>Sett elg</vt:lpstr>
      <vt:lpstr>Elg skutt 2012 - detaljert</vt:lpstr>
    </vt:vector>
  </TitlesOfParts>
  <Company>IKT Agder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Felte rådyr 2012</dc:title>
  <dc:creator>toott</dc:creator>
  <cp:lastModifiedBy>Karl</cp:lastModifiedBy>
  <cp:revision>9</cp:revision>
  <dcterms:created xsi:type="dcterms:W3CDTF">2013-06-04T07:16:59Z</dcterms:created>
  <dcterms:modified xsi:type="dcterms:W3CDTF">2014-11-29T00:46:48Z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0x01010045FC3D4A79728444BCF1A0CB85F6B9C2</vt:lpwstr>
  </property>
</Properties>
</file>