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Elg/Jeger</c:v>
                </c:pt>
              </c:strCache>
            </c:strRef>
          </c:tx>
          <c:cat>
            <c:numRef>
              <c:f>'Ark1'!$A$2:$A$10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'Ark1'!$B$2:$B$10</c:f>
              <c:numCache>
                <c:formatCode>General</c:formatCode>
                <c:ptCount val="9"/>
                <c:pt idx="0">
                  <c:v>0.55000000000000004</c:v>
                </c:pt>
                <c:pt idx="1">
                  <c:v>0.62000000000000022</c:v>
                </c:pt>
                <c:pt idx="2">
                  <c:v>0.47000000000000008</c:v>
                </c:pt>
                <c:pt idx="3">
                  <c:v>0.5</c:v>
                </c:pt>
                <c:pt idx="4">
                  <c:v>0.48000000000000009</c:v>
                </c:pt>
                <c:pt idx="5">
                  <c:v>0.46</c:v>
                </c:pt>
                <c:pt idx="6">
                  <c:v>0.4</c:v>
                </c:pt>
                <c:pt idx="7">
                  <c:v>0.4200000000000001</c:v>
                </c:pt>
                <c:pt idx="8">
                  <c:v>0.37000000000000011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Kalv pr ku</c:v>
                </c:pt>
              </c:strCache>
            </c:strRef>
          </c:tx>
          <c:cat>
            <c:numRef>
              <c:f>'Ark1'!$A$2:$A$10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'Ark1'!$C$2:$C$10</c:f>
              <c:numCache>
                <c:formatCode>General</c:formatCode>
                <c:ptCount val="9"/>
                <c:pt idx="0">
                  <c:v>0.41000000000000009</c:v>
                </c:pt>
                <c:pt idx="1">
                  <c:v>0.52</c:v>
                </c:pt>
                <c:pt idx="2">
                  <c:v>0.58000000000000018</c:v>
                </c:pt>
                <c:pt idx="3">
                  <c:v>0.58000000000000018</c:v>
                </c:pt>
                <c:pt idx="4">
                  <c:v>0.37000000000000011</c:v>
                </c:pt>
                <c:pt idx="5">
                  <c:v>0.55000000000000004</c:v>
                </c:pt>
                <c:pt idx="6">
                  <c:v>0.37000000000000011</c:v>
                </c:pt>
                <c:pt idx="7">
                  <c:v>0.46</c:v>
                </c:pt>
                <c:pt idx="8">
                  <c:v>0.6000000000000002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Ku pr okse</c:v>
                </c:pt>
              </c:strCache>
            </c:strRef>
          </c:tx>
          <c:cat>
            <c:numRef>
              <c:f>'Ark1'!$A$2:$A$10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'Ark1'!$D$2:$D$10</c:f>
              <c:numCache>
                <c:formatCode>General</c:formatCode>
                <c:ptCount val="9"/>
                <c:pt idx="0">
                  <c:v>1.5</c:v>
                </c:pt>
                <c:pt idx="1">
                  <c:v>1.7000000000000004</c:v>
                </c:pt>
                <c:pt idx="2">
                  <c:v>1.2</c:v>
                </c:pt>
                <c:pt idx="3">
                  <c:v>1.4</c:v>
                </c:pt>
                <c:pt idx="4">
                  <c:v>1.8</c:v>
                </c:pt>
                <c:pt idx="5">
                  <c:v>1.4</c:v>
                </c:pt>
                <c:pt idx="6">
                  <c:v>1.6</c:v>
                </c:pt>
                <c:pt idx="7">
                  <c:v>1.5</c:v>
                </c:pt>
                <c:pt idx="8">
                  <c:v>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925200"/>
        <c:axId val="118924640"/>
      </c:lineChart>
      <c:catAx>
        <c:axId val="11892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924640"/>
        <c:crosses val="autoZero"/>
        <c:auto val="1"/>
        <c:lblAlgn val="ctr"/>
        <c:lblOffset val="100"/>
        <c:noMultiLvlLbl val="0"/>
      </c:catAx>
      <c:valAx>
        <c:axId val="118924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9252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16" name="Plassholder for dato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lysbildenumm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7" name="Plassholder for innhold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ssholder for teks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9" name="Plassholder for dato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4" name="Plassholder for innhold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1" name="Plassholder for dato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lysbilde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8" name="Plassholder for innhold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Rett linj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2" name="Plassholder for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21" name="Plassholder for bunntekst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24" name="Plassholder for bunntekst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 linj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6" name="Plassholder for teks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4" name="Plassholder for innhold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29" name="Plassholder for bunntekst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lysbilde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6" name="Plassholder for teks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lassholder for teks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20435F-3160-47C2-A9D8-54EAA8C04842}" type="datetimeFigureOut">
              <a:rPr lang="nb-NO" smtClean="0"/>
              <a:pPr/>
              <a:t>29.01.2015</a:t>
            </a:fld>
            <a:endParaRPr lang="nb-NO"/>
          </a:p>
        </p:txBody>
      </p:sp>
      <p:sp>
        <p:nvSpPr>
          <p:cNvPr id="28" name="Plassholder for bunntekst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42B354-3B9F-4E48-91B4-5CC661F13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tittel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Rett linj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 linj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6000" dirty="0" smtClean="0"/>
              <a:t>Tvedestrand Viltlag</a:t>
            </a:r>
            <a:endParaRPr lang="nb-NO" sz="6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81000" y="476672"/>
            <a:ext cx="8458200" cy="4323928"/>
          </a:xfrm>
        </p:spPr>
        <p:txBody>
          <a:bodyPr>
            <a:normAutofit/>
          </a:bodyPr>
          <a:lstStyle/>
          <a:p>
            <a:pPr algn="ctr"/>
            <a:r>
              <a:rPr lang="nb-NO" sz="6000" b="1" dirty="0" smtClean="0"/>
              <a:t>Sett og felt 2014</a:t>
            </a:r>
          </a:p>
          <a:p>
            <a:pPr algn="ctr">
              <a:buFont typeface="Arial" charset="0"/>
              <a:buChar char="•"/>
            </a:pPr>
            <a:r>
              <a:rPr lang="nb-NO" sz="4800" dirty="0" smtClean="0"/>
              <a:t>Rådyr</a:t>
            </a:r>
          </a:p>
          <a:p>
            <a:pPr algn="ctr">
              <a:buFont typeface="Arial" charset="0"/>
              <a:buChar char="•"/>
            </a:pPr>
            <a:r>
              <a:rPr lang="nb-NO" sz="4800" dirty="0" smtClean="0"/>
              <a:t>Hjort </a:t>
            </a:r>
          </a:p>
          <a:p>
            <a:pPr algn="ctr">
              <a:buFont typeface="Arial" charset="0"/>
              <a:buChar char="•"/>
            </a:pPr>
            <a:r>
              <a:rPr lang="nb-NO" sz="4800" dirty="0" smtClean="0"/>
              <a:t>Elg</a:t>
            </a:r>
            <a:endParaRPr lang="nb-NO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Sett elg 2006-2014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mtClean="0"/>
              <a:t>Sett ku med kalv, kalv </a:t>
            </a:r>
            <a:r>
              <a:rPr lang="nb-NO" dirty="0" smtClean="0"/>
              <a:t>og hjort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År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ku med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</a:t>
                      </a:r>
                      <a:r>
                        <a:rPr lang="nb-NO" baseline="0" dirty="0" smtClean="0"/>
                        <a:t>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Sett hjort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2006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2007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35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2008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49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2009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44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56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51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62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68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72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Felte rådyr 2014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79514" y="1554162"/>
          <a:ext cx="8812083" cy="3314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869"/>
                <a:gridCol w="1258869"/>
                <a:gridCol w="1258869"/>
                <a:gridCol w="1258869"/>
                <a:gridCol w="1258869"/>
                <a:gridCol w="1258869"/>
                <a:gridCol w="1258869"/>
              </a:tblGrid>
              <a:tr h="473571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 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Geite 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Areal/felt</a:t>
                      </a:r>
                      <a:endParaRPr lang="nb-NO" dirty="0"/>
                    </a:p>
                  </a:txBody>
                  <a:tcPr/>
                </a:tc>
              </a:tr>
              <a:tr h="473571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830</a:t>
                      </a:r>
                      <a:endParaRPr lang="nb-NO" dirty="0"/>
                    </a:p>
                  </a:txBody>
                  <a:tcPr/>
                </a:tc>
              </a:tr>
              <a:tr h="473571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910</a:t>
                      </a:r>
                      <a:endParaRPr lang="nb-NO" dirty="0"/>
                    </a:p>
                  </a:txBody>
                  <a:tcPr/>
                </a:tc>
              </a:tr>
              <a:tr h="473571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1000</a:t>
                      </a:r>
                      <a:endParaRPr lang="nb-NO" dirty="0"/>
                    </a:p>
                  </a:txBody>
                  <a:tcPr/>
                </a:tc>
              </a:tr>
              <a:tr h="473571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650</a:t>
                      </a:r>
                      <a:endParaRPr lang="nb-NO" dirty="0"/>
                    </a:p>
                  </a:txBody>
                  <a:tcPr/>
                </a:tc>
              </a:tr>
              <a:tr h="473571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940</a:t>
                      </a:r>
                      <a:endParaRPr lang="nb-NO" dirty="0"/>
                    </a:p>
                  </a:txBody>
                  <a:tcPr/>
                </a:tc>
              </a:tr>
              <a:tr h="473571">
                <a:tc>
                  <a:txBody>
                    <a:bodyPr/>
                    <a:lstStyle/>
                    <a:p>
                      <a:r>
                        <a:rPr lang="nb-NO" b="1" dirty="0" err="1" smtClean="0"/>
                        <a:t>Tv.viltlag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90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227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850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179512" y="5085184"/>
            <a:ext cx="374441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20% Geit</a:t>
            </a:r>
          </a:p>
          <a:p>
            <a:pPr algn="ctr"/>
            <a:r>
              <a:rPr lang="nb-NO" dirty="0" smtClean="0"/>
              <a:t>40% Bukk</a:t>
            </a:r>
          </a:p>
          <a:p>
            <a:pPr algn="ctr"/>
            <a:r>
              <a:rPr lang="nb-NO" dirty="0" smtClean="0"/>
              <a:t>40% Kje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Felte hjort 2014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79511" y="1554162"/>
          <a:ext cx="8812089" cy="3061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</a:tblGrid>
              <a:tr h="605393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Stor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Mellom</a:t>
                      </a:r>
                    </a:p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</a:tr>
              <a:tr h="605393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</a:tr>
              <a:tr h="605393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</a:tr>
              <a:tr h="605393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</a:tr>
              <a:tr h="605393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8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26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179512" y="4869160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Snittvekt kalv 30 kg.</a:t>
            </a:r>
          </a:p>
          <a:p>
            <a:pPr algn="ctr"/>
            <a:r>
              <a:rPr lang="nb-NO" dirty="0" smtClean="0"/>
              <a:t>Snittvekt 1,5 åringer 58 kg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Felte hjort 2012-14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79511" y="1554161"/>
          <a:ext cx="8812089" cy="3394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</a:tblGrid>
              <a:tr h="528497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Stor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Mellom</a:t>
                      </a:r>
                    </a:p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</a:tr>
              <a:tr h="528497">
                <a:tc>
                  <a:txBody>
                    <a:bodyPr/>
                    <a:lstStyle/>
                    <a:p>
                      <a:r>
                        <a:rPr lang="nb-NO" dirty="0" smtClean="0"/>
                        <a:t>2012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  <a:endParaRPr lang="nb-NO" dirty="0"/>
                    </a:p>
                  </a:txBody>
                  <a:tcPr/>
                </a:tc>
              </a:tr>
              <a:tr h="528497">
                <a:tc>
                  <a:txBody>
                    <a:bodyPr/>
                    <a:lstStyle/>
                    <a:p>
                      <a:r>
                        <a:rPr lang="nb-NO" dirty="0" smtClean="0"/>
                        <a:t>2013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</a:t>
                      </a:r>
                      <a:endParaRPr lang="nb-NO" dirty="0"/>
                    </a:p>
                  </a:txBody>
                  <a:tcPr/>
                </a:tc>
              </a:tr>
              <a:tr h="528497">
                <a:tc>
                  <a:txBody>
                    <a:bodyPr/>
                    <a:lstStyle/>
                    <a:p>
                      <a:r>
                        <a:rPr lang="nb-NO" dirty="0" smtClean="0"/>
                        <a:t>2014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26</a:t>
                      </a:r>
                      <a:endParaRPr lang="nb-NO" dirty="0"/>
                    </a:p>
                  </a:txBody>
                  <a:tcPr/>
                </a:tc>
              </a:tr>
              <a:tr h="528497">
                <a:tc>
                  <a:txBody>
                    <a:bodyPr/>
                    <a:lstStyle/>
                    <a:p>
                      <a:r>
                        <a:rPr lang="nb-NO" dirty="0" smtClean="0"/>
                        <a:t>Sum 12-14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65</a:t>
                      </a:r>
                      <a:endParaRPr lang="nb-NO" dirty="0"/>
                    </a:p>
                  </a:txBody>
                  <a:tcPr/>
                </a:tc>
              </a:tr>
              <a:tr h="528497">
                <a:tc>
                  <a:txBody>
                    <a:bodyPr/>
                    <a:lstStyle/>
                    <a:p>
                      <a:r>
                        <a:rPr lang="nb-NO" dirty="0" smtClean="0"/>
                        <a:t>08-14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131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179512" y="5157192"/>
            <a:ext cx="295232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2012-2014</a:t>
            </a:r>
          </a:p>
          <a:p>
            <a:pPr algn="ctr"/>
            <a:r>
              <a:rPr lang="nb-NO" dirty="0" smtClean="0"/>
              <a:t>31% hind + 1,5 års hind</a:t>
            </a:r>
          </a:p>
          <a:p>
            <a:pPr algn="ctr"/>
            <a:r>
              <a:rPr lang="nb-NO" dirty="0" smtClean="0"/>
              <a:t>34 stk bukk inkl kalv.</a:t>
            </a:r>
          </a:p>
          <a:p>
            <a:pPr algn="ctr"/>
            <a:r>
              <a:rPr lang="nb-NO" dirty="0" smtClean="0"/>
              <a:t>31 stk hind inkl kalv.</a:t>
            </a:r>
            <a:endParaRPr lang="nb-NO" dirty="0"/>
          </a:p>
        </p:txBody>
      </p:sp>
      <p:sp>
        <p:nvSpPr>
          <p:cNvPr id="6" name="Rektangel 5"/>
          <p:cNvSpPr/>
          <p:nvPr/>
        </p:nvSpPr>
        <p:spPr>
          <a:xfrm>
            <a:off x="6012160" y="5157192"/>
            <a:ext cx="295232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2008-2014</a:t>
            </a:r>
          </a:p>
          <a:p>
            <a:pPr algn="ctr"/>
            <a:r>
              <a:rPr lang="nb-NO" dirty="0" smtClean="0"/>
              <a:t>31% hind + 1,5 års hind</a:t>
            </a:r>
          </a:p>
          <a:p>
            <a:pPr algn="ctr"/>
            <a:r>
              <a:rPr lang="nb-NO" dirty="0" smtClean="0"/>
              <a:t>67 stk bukk inkl kalv.</a:t>
            </a:r>
          </a:p>
          <a:p>
            <a:pPr algn="ctr"/>
            <a:r>
              <a:rPr lang="nb-NO" dirty="0" smtClean="0"/>
              <a:t>64 stk hind inkl kalv.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Felte elg 2014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79512" y="1554165"/>
          <a:ext cx="8812088" cy="372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511"/>
                <a:gridCol w="1101511"/>
                <a:gridCol w="1101511"/>
                <a:gridCol w="1101511"/>
                <a:gridCol w="1101511"/>
                <a:gridCol w="1101511"/>
                <a:gridCol w="1101511"/>
                <a:gridCol w="1101511"/>
              </a:tblGrid>
              <a:tr h="514718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Ku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</a:tr>
              <a:tr h="514718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</a:tr>
              <a:tr h="514718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</a:tr>
              <a:tr h="514718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</a:tr>
              <a:tr h="514718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</a:tr>
              <a:tr h="514718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</a:tr>
              <a:tr h="514718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34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Felte elg 2014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79514" y="1340775"/>
          <a:ext cx="8812083" cy="5367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869"/>
                <a:gridCol w="1258869"/>
                <a:gridCol w="1258869"/>
                <a:gridCol w="1258869"/>
                <a:gridCol w="1258869"/>
                <a:gridCol w="1258869"/>
                <a:gridCol w="1258869"/>
              </a:tblGrid>
              <a:tr h="550236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Okse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Ant</a:t>
                      </a:r>
                      <a:r>
                        <a:rPr lang="nb-NO" sz="1400" baseline="0" dirty="0" smtClean="0"/>
                        <a:t> Tagger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Ku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1,5 års Okse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1,5 års Ku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Okse kalv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Ku kalv</a:t>
                      </a:r>
                      <a:endParaRPr lang="nb-NO" sz="1400" dirty="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201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10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176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125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110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56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53</a:t>
                      </a:r>
                      <a:endParaRPr lang="nb-NO" sz="1400" dirty="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199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10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156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123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74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52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44</a:t>
                      </a:r>
                      <a:endParaRPr lang="nb-NO" sz="1400" dirty="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220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7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135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120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47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44</a:t>
                      </a:r>
                      <a:endParaRPr lang="nb-NO" sz="1400" dirty="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186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5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107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37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34</a:t>
                      </a:r>
                      <a:endParaRPr lang="nb-NO" sz="1400" dirty="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172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5 T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35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36</a:t>
                      </a:r>
                      <a:endParaRPr lang="nb-NO" sz="1400" dirty="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225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4</a:t>
                      </a:r>
                      <a:r>
                        <a:rPr lang="nb-NO" sz="1600" baseline="0" dirty="0" smtClean="0"/>
                        <a:t> T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32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180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4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175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4</a:t>
                      </a:r>
                      <a:r>
                        <a:rPr lang="nb-NO" sz="1400" baseline="0" dirty="0" smtClean="0"/>
                        <a:t>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</a:tr>
              <a:tr h="324239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144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4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158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152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150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143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127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 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</a:tr>
              <a:tr h="318557">
                <a:tc>
                  <a:txBody>
                    <a:bodyPr/>
                    <a:lstStyle/>
                    <a:p>
                      <a:r>
                        <a:rPr lang="nb-NO" sz="1400" b="1" dirty="0" smtClean="0"/>
                        <a:t>14 stk</a:t>
                      </a:r>
                      <a:endParaRPr lang="nb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b="1" dirty="0" smtClean="0"/>
                        <a:t>3 stk</a:t>
                      </a:r>
                      <a:endParaRPr lang="nb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b="1" dirty="0" smtClean="0"/>
                        <a:t>4 stk</a:t>
                      </a:r>
                      <a:endParaRPr lang="nb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b="1" dirty="0" smtClean="0"/>
                        <a:t>2 stk</a:t>
                      </a:r>
                      <a:endParaRPr lang="nb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b="1" dirty="0" smtClean="0"/>
                        <a:t>6 stk</a:t>
                      </a:r>
                      <a:endParaRPr lang="nb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b="1" dirty="0" smtClean="0"/>
                        <a:t>5 stk</a:t>
                      </a:r>
                      <a:endParaRPr lang="nb-NO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Felt elg 2012-2014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79512" y="1554163"/>
          <a:ext cx="881208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511"/>
                <a:gridCol w="1101511"/>
                <a:gridCol w="1101511"/>
                <a:gridCol w="1101511"/>
                <a:gridCol w="1101511"/>
                <a:gridCol w="1101511"/>
                <a:gridCol w="1101511"/>
                <a:gridCol w="1101511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29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18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9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118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179512" y="4581128"/>
            <a:ext cx="439248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64% hanndyr.</a:t>
            </a:r>
          </a:p>
          <a:p>
            <a:pPr algn="ctr"/>
            <a:r>
              <a:rPr lang="nb-NO" dirty="0" smtClean="0"/>
              <a:t>36% hunndyr.</a:t>
            </a:r>
          </a:p>
          <a:p>
            <a:pPr algn="ctr"/>
            <a:r>
              <a:rPr lang="nb-NO" dirty="0" smtClean="0"/>
              <a:t>__________________</a:t>
            </a:r>
          </a:p>
          <a:p>
            <a:pPr algn="ctr"/>
            <a:r>
              <a:rPr lang="nb-NO" dirty="0" smtClean="0"/>
              <a:t>28% 1,5 åringer.</a:t>
            </a:r>
          </a:p>
          <a:p>
            <a:pPr algn="ctr"/>
            <a:r>
              <a:rPr lang="nb-NO" dirty="0" smtClean="0"/>
              <a:t>25% kalv.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Sett elg 2014 (sett hjort)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79514" y="1554159"/>
          <a:ext cx="8812083" cy="4422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869"/>
                <a:gridCol w="1258869"/>
                <a:gridCol w="1258869"/>
                <a:gridCol w="1258869"/>
                <a:gridCol w="1258869"/>
                <a:gridCol w="1258869"/>
                <a:gridCol w="1258869"/>
              </a:tblGrid>
              <a:tr h="540389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Elg/Jeger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Kalv/Ku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%ku m/kalv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Ku/Okse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Sett</a:t>
                      </a:r>
                      <a:r>
                        <a:rPr lang="nb-NO" baseline="0" dirty="0" smtClean="0"/>
                        <a:t> Hjort</a:t>
                      </a:r>
                      <a:endParaRPr lang="nb-NO" dirty="0"/>
                    </a:p>
                  </a:txBody>
                  <a:tcPr/>
                </a:tc>
              </a:tr>
              <a:tr h="540389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O,53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0,65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0389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0,27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0389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B050"/>
                          </a:solidFill>
                        </a:rPr>
                        <a:t>D/SØ</a:t>
                      </a:r>
                      <a:endParaRPr lang="nb-N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B050"/>
                          </a:solidFill>
                        </a:rPr>
                        <a:t>0,41</a:t>
                      </a:r>
                      <a:endParaRPr lang="nb-N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B050"/>
                          </a:solidFill>
                        </a:rPr>
                        <a:t>0,58</a:t>
                      </a:r>
                      <a:endParaRPr lang="nb-N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B050"/>
                          </a:solidFill>
                        </a:rPr>
                        <a:t>52</a:t>
                      </a:r>
                      <a:endParaRPr lang="nb-N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B050"/>
                          </a:solidFill>
                        </a:rPr>
                        <a:t>1,6</a:t>
                      </a:r>
                      <a:endParaRPr lang="nb-N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B050"/>
                          </a:solidFill>
                        </a:rPr>
                        <a:t>22</a:t>
                      </a:r>
                      <a:endParaRPr lang="nb-N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0389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0,78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0389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0389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0389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0,37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0,60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1,6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Brukte enheter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79510" y="1556793"/>
          <a:ext cx="8784980" cy="3683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6"/>
                <a:gridCol w="1756996"/>
                <a:gridCol w="1756996"/>
                <a:gridCol w="1756996"/>
                <a:gridCol w="1756996"/>
              </a:tblGrid>
              <a:tr h="324315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Storvald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Brukte enheter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Over 3T/140 kg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Andel okse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Areal</a:t>
                      </a:r>
                      <a:r>
                        <a:rPr lang="nb-NO" sz="2400" baseline="0" dirty="0" smtClean="0"/>
                        <a:t> </a:t>
                      </a:r>
                      <a:r>
                        <a:rPr lang="nb-NO" sz="2400" baseline="0" dirty="0" err="1" smtClean="0"/>
                        <a:t>pr.</a:t>
                      </a:r>
                      <a:r>
                        <a:rPr lang="nb-NO" sz="2400" dirty="0" err="1" smtClean="0"/>
                        <a:t>elg</a:t>
                      </a:r>
                      <a:endParaRPr lang="nb-NO" sz="2400" dirty="0"/>
                    </a:p>
                  </a:txBody>
                  <a:tcPr/>
                </a:tc>
              </a:tr>
              <a:tr h="324315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Dypvåg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42%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33%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85%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7200</a:t>
                      </a:r>
                      <a:endParaRPr lang="nb-NO" sz="2400" dirty="0"/>
                    </a:p>
                  </a:txBody>
                  <a:tcPr/>
                </a:tc>
              </a:tr>
              <a:tr h="324315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S/Ø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65%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27%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69%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4200</a:t>
                      </a:r>
                      <a:endParaRPr lang="nb-NO" sz="2400" dirty="0"/>
                    </a:p>
                  </a:txBody>
                  <a:tcPr/>
                </a:tc>
              </a:tr>
              <a:tr h="324315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N/Ø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68%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27%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73%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4500</a:t>
                      </a:r>
                      <a:endParaRPr lang="nb-NO" sz="2400" dirty="0"/>
                    </a:p>
                  </a:txBody>
                  <a:tcPr/>
                </a:tc>
              </a:tr>
              <a:tr h="324315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S/V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75%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41%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63%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5140</a:t>
                      </a:r>
                      <a:endParaRPr lang="nb-NO" sz="2400" dirty="0"/>
                    </a:p>
                  </a:txBody>
                  <a:tcPr/>
                </a:tc>
              </a:tr>
              <a:tr h="324315">
                <a:tc>
                  <a:txBody>
                    <a:bodyPr/>
                    <a:lstStyle/>
                    <a:p>
                      <a:r>
                        <a:rPr lang="nb-NO" sz="2400" dirty="0" err="1" smtClean="0"/>
                        <a:t>Ansmyrheia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63%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26%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59%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4200</a:t>
                      </a:r>
                      <a:endParaRPr lang="nb-NO" sz="2400" dirty="0"/>
                    </a:p>
                  </a:txBody>
                  <a:tcPr/>
                </a:tc>
              </a:tr>
              <a:tr h="574393">
                <a:tc>
                  <a:txBody>
                    <a:bodyPr/>
                    <a:lstStyle/>
                    <a:p>
                      <a:r>
                        <a:rPr lang="nb-NO" sz="2400" b="1" dirty="0" smtClean="0"/>
                        <a:t>Viltlaget</a:t>
                      </a:r>
                      <a:endParaRPr lang="nb-NO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b="1" dirty="0" smtClean="0"/>
                        <a:t>62%</a:t>
                      </a:r>
                      <a:endParaRPr lang="nb-NO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b="1" dirty="0" smtClean="0"/>
                        <a:t>32%</a:t>
                      </a:r>
                      <a:endParaRPr lang="nb-NO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b="1" dirty="0" smtClean="0"/>
                        <a:t>69%</a:t>
                      </a:r>
                      <a:endParaRPr lang="nb-NO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b="1" dirty="0" smtClean="0"/>
                        <a:t>4900</a:t>
                      </a:r>
                      <a:endParaRPr lang="nb-NO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i">
  <a:themeElements>
    <a:clrScheme name="Fullmån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FC3D4A79728444BCF1A0CB85F6B9C2" ma:contentTypeVersion="4" ma:contentTypeDescription="Opprett et nytt dokument." ma:contentTypeScope="" ma:versionID="272c0078e41a4ee84349e261989245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5b1039f79f0627aeae71f01f0c5e7b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5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FB7398-D483-461F-8021-105C094BB0F4}"/>
</file>

<file path=customXml/itemProps2.xml><?xml version="1.0" encoding="utf-8"?>
<ds:datastoreItem xmlns:ds="http://schemas.openxmlformats.org/officeDocument/2006/customXml" ds:itemID="{2DD52B11-115C-4476-AEB0-C4A1495653E5}"/>
</file>

<file path=customXml/itemProps3.xml><?xml version="1.0" encoding="utf-8"?>
<ds:datastoreItem xmlns:ds="http://schemas.openxmlformats.org/officeDocument/2006/customXml" ds:itemID="{1A236E39-EB1E-408A-B34A-EF936349CE0A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176</TotalTime>
  <Words>642</Words>
  <Application>Microsoft Office PowerPoint</Application>
  <PresentationFormat>On-screen Show (4:3)</PresentationFormat>
  <Paragraphs>465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Franklin Gothic Medium</vt:lpstr>
      <vt:lpstr>Wingdings 2</vt:lpstr>
      <vt:lpstr>Sti</vt:lpstr>
      <vt:lpstr>Tvedestrand Viltlag</vt:lpstr>
      <vt:lpstr>Felte rådyr 2014</vt:lpstr>
      <vt:lpstr>Felte hjort 2014</vt:lpstr>
      <vt:lpstr>Felte hjort 2012-14</vt:lpstr>
      <vt:lpstr>Felte elg 2014</vt:lpstr>
      <vt:lpstr>Felte elg 2014</vt:lpstr>
      <vt:lpstr>Felt elg 2012-2014</vt:lpstr>
      <vt:lpstr>Sett elg 2014 (sett hjort)</vt:lpstr>
      <vt:lpstr>Brukte enheter</vt:lpstr>
      <vt:lpstr>Sett elg 2006-2014</vt:lpstr>
      <vt:lpstr>Sett ku med kalv, kalv og hjort</vt:lpstr>
    </vt:vector>
  </TitlesOfParts>
  <Company>IKT Agder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Tvedestrand Viltlag</dc:title>
  <dc:creator>toott</dc:creator>
  <cp:lastModifiedBy>Karl</cp:lastModifiedBy>
  <cp:revision>22</cp:revision>
  <dcterms:created xsi:type="dcterms:W3CDTF">2015-01-26T20:12:16Z</dcterms:created>
  <dcterms:modified xsi:type="dcterms:W3CDTF">2015-01-29T08:53:12Z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0x01010045FC3D4A79728444BCF1A0CB85F6B9C2</vt:lpwstr>
  </property>
</Properties>
</file>