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58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2FEC2D-26EC-1D5E-0F37-3399D823A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13D31BC-1D0D-B217-4C12-0CF4163CE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7B06423-4A37-75FD-1927-A1166BF1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2F37016-3026-1B5F-DE1B-CEF9C88D3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61D9A95-508E-6199-F6CD-14B66E15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631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905B7E-B3F6-66BF-FA9E-214799D5E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5A3CB31-F29A-8DD9-46DA-497BD49F6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3371F13-20AB-8FB0-F904-C6B9F72C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567DFB-4E26-0FC6-FEFD-916994840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F2BB516-6769-0414-F165-2A365E6F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275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E67F56D-CFBA-EEEC-4CCA-E840171D4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DDD0928-2BD3-0D17-9DFB-70985CB72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A62902-FA35-991D-02D4-9E4CD877C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34641FB-844B-DEB4-D249-A6B3FE6E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F0DB62-DF30-9F1B-771E-33A5EDBE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958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1448D6-D9CF-093B-D3D1-93AA70233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1D7702-E645-E5E4-1C67-7A259A939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F816543-E830-9EDB-B909-B4BDA431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62A0EF0-DEF4-73D4-CE8C-71BC1029D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0F72768-8AE6-C4A9-6B2F-72F102EF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187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442687-F661-DDCD-B017-2536EBC50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DC91E63-1D88-33A4-4A5B-6B04CC18D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73394FC-EF72-B57A-1220-5395EC19D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89F1F72-4659-F9AD-C80A-4270C7B7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395119-060C-FDE3-D246-F36176B4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453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9B2755-112E-61B5-C4FD-DA1682AF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C04DCB-6BB8-73C6-AB21-4A25A0BE4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3425D0F-66FD-7FE7-36B1-17A5BA80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07389CF-2F17-582E-D75C-EE1DFB4B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737629F-E085-FF90-A9DF-BB793EB1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F0A82BE-F308-2ABB-E130-95B5D1C1A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050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ABFD70-2C80-2302-5D8B-6E17336CF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26FBB40-2DC2-6802-980B-7DAA1A149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37A92A6-DB87-C8CE-ED05-6E0DDD39E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A671923-6EBF-7F8D-D62E-D0F9F3C23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B0CE1FB-49CE-28F7-46B0-6B9D3E32AD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62457DD-71CA-3BCA-74B3-E12EF540C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E4A66DF-415B-99A3-D402-6366C7215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290B06A-2A51-9B13-250C-58873644B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316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A54458-5C56-EABC-9A69-274936A9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6BBFDF0-DC69-87B9-82F7-D8BA9AAD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F284022-7218-D63E-4D51-D2F0F6EBD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E23E0E9-1731-949B-9A4C-110F847F4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868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3E6B6DA-F0E2-1D65-61D5-1861D057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E0C627D-CD97-F7F2-0A0A-00675A76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00B9AA-74BF-687B-7346-BFDADB6B0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985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62F40E-4F03-9241-A7F1-8234DA137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D29889-7E9F-2EBE-3E5C-97454D596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20168F7-6825-C1FC-96B4-F65BF280F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DA1F87-86C0-FED4-C6C5-1784AA4DD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F3E7DF1-0B86-9D10-0693-0FDF2EFC5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7C02EFA-F1D4-9031-5172-23ECB9B73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89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A5D757-E60C-A2E4-A41A-3149BA3CC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A4694B2-461F-C2E0-4A46-659281DCC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891959B-7DC2-CD95-1742-3CEF15243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B0E28A2-E1E7-FF8A-6A66-1065E942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6F32B8D-B621-723C-A92F-52BE14F89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D7E8EA8-6163-2DDF-891F-CC6BF38E7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203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AE895CC-BCA4-AFEC-28E7-DDFBF72C7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975C00-59BB-1502-3122-44F8F891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D77DE13-7B28-CEE2-DCF9-CCE41C2E2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744C8-3BC5-4BE8-93DD-B7BB0F4E6F64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D2153E-B14B-2ACF-26EA-625E6EBEE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A8F40ED-BF7B-FFB3-8063-F529CA1B5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24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steam.com/SimulatorTynsetJF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1B2F5B-CEBA-713C-C2B3-E2665F1A5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Veiledning booking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A436D40-6FC3-E5D5-75C3-36D84785A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Simulator-skyting Tynset Jeger- </a:t>
            </a:r>
            <a:r>
              <a:rPr lang="nb-NO"/>
              <a:t>og fiskeforening</a:t>
            </a:r>
          </a:p>
        </p:txBody>
      </p:sp>
    </p:spTree>
    <p:extLst>
      <p:ext uri="{BB962C8B-B14F-4D97-AF65-F5344CB8AC3E}">
        <p14:creationId xmlns:p14="http://schemas.microsoft.com/office/powerpoint/2010/main" val="1059432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ECF8C7-5A97-7D66-26E7-CF34E4128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på linken (på nettside eller Facebook):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7182BC2-5872-EF9D-7DA2-6D267D72B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0" i="0" u="none" strike="noStrike" dirty="0">
                <a:solidFill>
                  <a:srgbClr val="337AB7"/>
                </a:solidFill>
                <a:effectLst/>
                <a:latin typeface="Roboto" panose="020B0604020202020204" pitchFamily="2" charset="0"/>
                <a:hlinkClick r:id="rId2"/>
              </a:rPr>
              <a:t>https://booksteam.com/SimulatorTynsetJFF</a:t>
            </a:r>
            <a:endParaRPr lang="nb-NO" b="0" i="0" u="none" strike="noStrike" dirty="0">
              <a:solidFill>
                <a:srgbClr val="337AB7"/>
              </a:solidFill>
              <a:effectLst/>
              <a:latin typeface="Roboto" panose="020B0604020202020204" pitchFamily="2" charset="0"/>
            </a:endParaRPr>
          </a:p>
          <a:p>
            <a:pPr marL="0" indent="0">
              <a:buNone/>
            </a:pPr>
            <a:endParaRPr lang="nb-NO" dirty="0">
              <a:solidFill>
                <a:srgbClr val="337AB7"/>
              </a:solidFill>
              <a:latin typeface="Roboto" panose="020B0604020202020204" pitchFamily="2" charset="0"/>
            </a:endParaRPr>
          </a:p>
          <a:p>
            <a:r>
              <a:rPr lang="nb-NO" dirty="0">
                <a:latin typeface="Roboto" panose="020B0604020202020204" pitchFamily="2" charset="0"/>
              </a:rPr>
              <a:t>Simulatorskyting mellom kl. 17:30-21:30 hver tirsdag fram til påske</a:t>
            </a:r>
          </a:p>
          <a:p>
            <a:r>
              <a:rPr lang="nb-NO" dirty="0">
                <a:latin typeface="Roboto" panose="020B0604020202020204" pitchFamily="2" charset="0"/>
              </a:rPr>
              <a:t>Booking av ½-timer</a:t>
            </a:r>
          </a:p>
          <a:p>
            <a:r>
              <a:rPr lang="nb-NO" dirty="0">
                <a:latin typeface="Roboto" panose="020B0604020202020204" pitchFamily="2" charset="0"/>
              </a:rPr>
              <a:t>Spørsmål om booking rettes til Bjørn Børresen, </a:t>
            </a:r>
            <a:r>
              <a:rPr lang="nb-NO" dirty="0" err="1">
                <a:latin typeface="Roboto" panose="020B0604020202020204" pitchFamily="2" charset="0"/>
              </a:rPr>
              <a:t>tlf</a:t>
            </a:r>
            <a:r>
              <a:rPr lang="nb-NO" dirty="0">
                <a:latin typeface="Roboto" panose="020B0604020202020204" pitchFamily="2" charset="0"/>
              </a:rPr>
              <a:t> 97153080.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6302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880E72-AE4C-498B-469C-28911B915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Velg/ klikk på Simulator-booking (blå hake under)</a:t>
            </a:r>
          </a:p>
        </p:txBody>
      </p:sp>
      <p:pic>
        <p:nvPicPr>
          <p:cNvPr id="5" name="Plassholder for innhold 4" descr="Et bilde som inneholder tekst&#10;&#10;Automatisk generert beskrivelse">
            <a:extLst>
              <a:ext uri="{FF2B5EF4-FFF2-40B4-BE49-F238E27FC236}">
                <a16:creationId xmlns:a16="http://schemas.microsoft.com/office/drawing/2014/main" id="{F12211D3-2DE1-CEC3-0FBC-B8456C82D6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39544"/>
            <a:ext cx="9372898" cy="5205095"/>
          </a:xfrm>
        </p:spPr>
      </p:pic>
    </p:spTree>
    <p:extLst>
      <p:ext uri="{BB962C8B-B14F-4D97-AF65-F5344CB8AC3E}">
        <p14:creationId xmlns:p14="http://schemas.microsoft.com/office/powerpoint/2010/main" val="159272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C25844-DA1E-4D56-F35B-622F2FDD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Velg tidspunkt (1/2 time, mellom kl. 17:30 og 21:30 tirsdager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95B9F877-E92F-5870-69F6-F6EFBE125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698" y="1581785"/>
            <a:ext cx="6521422" cy="5117786"/>
          </a:xfrm>
        </p:spPr>
      </p:pic>
    </p:spTree>
    <p:extLst>
      <p:ext uri="{BB962C8B-B14F-4D97-AF65-F5344CB8AC3E}">
        <p14:creationId xmlns:p14="http://schemas.microsoft.com/office/powerpoint/2010/main" val="258434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65AB01-85B6-4081-ADD2-39C577661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Skriv inn navn, e-post og </a:t>
            </a:r>
            <a:r>
              <a:rPr lang="nb-NO" dirty="0" err="1"/>
              <a:t>tlf</a:t>
            </a:r>
            <a:r>
              <a:rPr lang="nb-NO" dirty="0"/>
              <a:t> – Meld deg på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05389F8F-5C73-3870-9A91-A6ADC28F6B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128" y="1464996"/>
            <a:ext cx="9011242" cy="5169484"/>
          </a:xfrm>
        </p:spPr>
      </p:pic>
    </p:spTree>
    <p:extLst>
      <p:ext uri="{BB962C8B-B14F-4D97-AF65-F5344CB8AC3E}">
        <p14:creationId xmlns:p14="http://schemas.microsoft.com/office/powerpoint/2010/main" val="40441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9C5CAB-662F-1F95-FC2D-E3A9594AC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Trykk Bestill nå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D32DF600-355B-9515-60BB-5DB16DCE71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899" y="1510665"/>
            <a:ext cx="6183061" cy="5221636"/>
          </a:xfrm>
        </p:spPr>
      </p:pic>
    </p:spTree>
    <p:extLst>
      <p:ext uri="{BB962C8B-B14F-4D97-AF65-F5344CB8AC3E}">
        <p14:creationId xmlns:p14="http://schemas.microsoft.com/office/powerpoint/2010/main" val="530024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36FF2E-6835-3B99-8162-FB2C17151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Bekreftelse – sjekk at avtalen er riktig</a:t>
            </a:r>
          </a:p>
        </p:txBody>
      </p:sp>
      <p:pic>
        <p:nvPicPr>
          <p:cNvPr id="5" name="Plassholder for innhold 4" descr="Et bilde som inneholder tekst&#10;&#10;Automatisk generert beskrivelse">
            <a:extLst>
              <a:ext uri="{FF2B5EF4-FFF2-40B4-BE49-F238E27FC236}">
                <a16:creationId xmlns:a16="http://schemas.microsoft.com/office/drawing/2014/main" id="{53775387-89CB-9A8F-E0F0-28F05490EB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02" y="1358264"/>
            <a:ext cx="6175198" cy="5230961"/>
          </a:xfrm>
        </p:spPr>
      </p:pic>
    </p:spTree>
    <p:extLst>
      <p:ext uri="{BB962C8B-B14F-4D97-AF65-F5344CB8AC3E}">
        <p14:creationId xmlns:p14="http://schemas.microsoft.com/office/powerpoint/2010/main" val="79680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92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Office-tema</vt:lpstr>
      <vt:lpstr>Veiledning booking</vt:lpstr>
      <vt:lpstr>Klikk på linken (på nettside eller Facebook):</vt:lpstr>
      <vt:lpstr>Velg/ klikk på Simulator-booking (blå hake under)</vt:lpstr>
      <vt:lpstr>Velg tidspunkt (1/2 time, mellom kl. 17:30 og 21:30 tirsdager</vt:lpstr>
      <vt:lpstr>Skriv inn navn, e-post og tlf – Meld deg på</vt:lpstr>
      <vt:lpstr>Trykk Bestill nå</vt:lpstr>
      <vt:lpstr>Bekreftelse – sjekk at avtalen er riktig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Booking</dc:title>
  <dc:creator>Bjørn Børresen</dc:creator>
  <cp:lastModifiedBy>Bjørn Børresen</cp:lastModifiedBy>
  <cp:revision>4</cp:revision>
  <dcterms:created xsi:type="dcterms:W3CDTF">2023-01-09T13:39:16Z</dcterms:created>
  <dcterms:modified xsi:type="dcterms:W3CDTF">2024-12-13T13:45:16Z</dcterms:modified>
</cp:coreProperties>
</file>