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9"/>
  </p:notesMasterIdLst>
  <p:handoutMasterIdLst>
    <p:handoutMasterId r:id="rId20"/>
  </p:handoutMasterIdLst>
  <p:sldIdLst>
    <p:sldId id="405" r:id="rId2"/>
    <p:sldId id="427" r:id="rId3"/>
    <p:sldId id="409" r:id="rId4"/>
    <p:sldId id="420" r:id="rId5"/>
    <p:sldId id="421" r:id="rId6"/>
    <p:sldId id="422" r:id="rId7"/>
    <p:sldId id="425" r:id="rId8"/>
    <p:sldId id="423" r:id="rId9"/>
    <p:sldId id="426" r:id="rId10"/>
    <p:sldId id="424" r:id="rId11"/>
    <p:sldId id="413" r:id="rId12"/>
    <p:sldId id="393" r:id="rId13"/>
    <p:sldId id="397" r:id="rId14"/>
    <p:sldId id="401" r:id="rId15"/>
    <p:sldId id="418" r:id="rId16"/>
    <p:sldId id="419" r:id="rId17"/>
    <p:sldId id="428" r:id="rId18"/>
  </p:sldIdLst>
  <p:sldSz cx="9144000" cy="5143500" type="screen16x9"/>
  <p:notesSz cx="6858000" cy="9144000"/>
  <p:defaultTextStyle>
    <a:lvl1pPr marL="0" algn="l" rtl="0" latinLnBrk="0">
      <a:defRPr lang="nb-NO" sz="1800" kern="1200">
        <a:solidFill>
          <a:schemeClr val="tx1"/>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32" autoAdjust="0"/>
  </p:normalViewPr>
  <p:slideViewPr>
    <p:cSldViewPr>
      <p:cViewPr varScale="1">
        <p:scale>
          <a:sx n="97" d="100"/>
          <a:sy n="97" d="100"/>
        </p:scale>
        <p:origin x="-98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handoutMaster" Target="handoutMasters/handoutMaster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nb-NO" sz="1200"/>
            </a:lvl1pPr>
            <a:extLst/>
          </a:lstStyle>
          <a:p>
            <a:endParaRPr lang="nb-NO"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nb-NO" sz="1200"/>
            </a:lvl1pPr>
            <a:extLst/>
          </a:lstStyle>
          <a:p>
            <a:fld id="{68F88C59-319B-4332-9A1D-2A62CFCB00D8}" type="datetimeFigureOut">
              <a:rPr lang="nb-NO" smtClean="0"/>
              <a:pPr/>
              <a:t>27.08.15</a:t>
            </a:fld>
            <a:endParaRPr lang="nb-NO"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nb-NO" sz="1200"/>
            </a:lvl1pPr>
            <a:extLst/>
          </a:lstStyle>
          <a:p>
            <a:endParaRPr lang="nb-NO"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nb-NO" sz="1200"/>
            </a:lvl1pPr>
            <a:extLst/>
          </a:lstStyle>
          <a:p>
            <a:fld id="{B16A41B8-7DC3-4DB6-84E4-E105629EAA36}" type="slidenum">
              <a:rPr lang="nb-NO" smtClean="0"/>
              <a:pPr/>
              <a:t>‹#›</a:t>
            </a:fld>
            <a:endParaRPr lang="nb-NO" dirty="0"/>
          </a:p>
        </p:txBody>
      </p:sp>
    </p:spTree>
    <p:extLst>
      <p:ext uri="{BB962C8B-B14F-4D97-AF65-F5344CB8AC3E}">
        <p14:creationId xmlns:p14="http://schemas.microsoft.com/office/powerpoint/2010/main" val="1869799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nb-NO" sz="1200"/>
            </a:lvl1pPr>
            <a:extLst/>
          </a:lstStyle>
          <a:p>
            <a:endParaRPr lang="nb-NO"/>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nb-NO" sz="1200"/>
            </a:lvl1pPr>
            <a:extLst/>
          </a:lstStyle>
          <a:p>
            <a:fld id="{968B300D-05F0-4B43-940D-46DED5A791AD}" type="datetimeFigureOut">
              <a:rPr lang="nb-NO"/>
              <a:pPr/>
              <a:t>27.08.15</a:t>
            </a:fld>
            <a:endParaRPr lang="nb-NO"/>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nb-NO"/>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nb-NO" sz="1200"/>
            </a:lvl1pPr>
            <a:extLst/>
          </a:lstStyle>
          <a:p>
            <a:endParaRPr lang="nb-NO"/>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nb-NO" sz="1200"/>
            </a:lvl1pPr>
            <a:extLst/>
          </a:lstStyle>
          <a:p>
            <a:fld id="{9B26CD33-4337-4529-948A-94F6960B2374}" type="slidenum">
              <a:rPr/>
              <a:pPr/>
              <a:t>‹#›</a:t>
            </a:fld>
            <a:endParaRPr lang="nb-NO"/>
          </a:p>
        </p:txBody>
      </p:sp>
    </p:spTree>
    <p:extLst>
      <p:ext uri="{BB962C8B-B14F-4D97-AF65-F5344CB8AC3E}">
        <p14:creationId xmlns:p14="http://schemas.microsoft.com/office/powerpoint/2010/main" val="3983243428"/>
      </p:ext>
    </p:extLst>
  </p:cSld>
  <p:clrMap bg1="lt1" tx1="dk1" bg2="lt2" tx2="dk2" accent1="accent1" accent2="accent2" accent3="accent3" accent4="accent4" accent5="accent5" accent6="accent6" hlink="hlink" folHlink="folHlink"/>
  <p:notesStyle>
    <a:lvl1pPr marL="0" algn="l" rtl="0" latinLnBrk="0">
      <a:defRPr lang="nb-NO" sz="1200" kern="1200">
        <a:solidFill>
          <a:schemeClr val="tx1"/>
        </a:solidFill>
        <a:latin typeface="+mn-lt"/>
        <a:ea typeface="+mn-ea"/>
        <a:cs typeface="+mn-cs"/>
      </a:defRPr>
    </a:lvl1pPr>
    <a:lvl2pPr marL="457200" algn="l" rtl="0" latinLnBrk="0">
      <a:defRPr lang="nb-NO" sz="1200" kern="1200">
        <a:solidFill>
          <a:schemeClr val="tx1"/>
        </a:solidFill>
        <a:latin typeface="+mn-lt"/>
        <a:ea typeface="+mn-ea"/>
        <a:cs typeface="+mn-cs"/>
      </a:defRPr>
    </a:lvl2pPr>
    <a:lvl3pPr marL="914400" algn="l" rtl="0" latinLnBrk="0">
      <a:defRPr lang="nb-NO" sz="1200" kern="1200">
        <a:solidFill>
          <a:schemeClr val="tx1"/>
        </a:solidFill>
        <a:latin typeface="+mn-lt"/>
        <a:ea typeface="+mn-ea"/>
        <a:cs typeface="+mn-cs"/>
      </a:defRPr>
    </a:lvl3pPr>
    <a:lvl4pPr marL="1371600" algn="l" rtl="0" latinLnBrk="0">
      <a:defRPr lang="nb-NO" sz="1200" kern="1200">
        <a:solidFill>
          <a:schemeClr val="tx1"/>
        </a:solidFill>
        <a:latin typeface="+mn-lt"/>
        <a:ea typeface="+mn-ea"/>
        <a:cs typeface="+mn-cs"/>
      </a:defRPr>
    </a:lvl4pPr>
    <a:lvl5pPr marL="1828800" algn="l" rtl="0" latinLnBrk="0">
      <a:defRPr lang="nb-NO" sz="1200" kern="1200">
        <a:solidFill>
          <a:schemeClr val="tx1"/>
        </a:solidFill>
        <a:latin typeface="+mn-lt"/>
        <a:ea typeface="+mn-ea"/>
        <a:cs typeface="+mn-cs"/>
      </a:defRPr>
    </a:lvl5pPr>
    <a:lvl6pPr marL="2286000" algn="l" rtl="0" latinLnBrk="0">
      <a:defRPr lang="nb-NO" sz="1200" kern="1200">
        <a:solidFill>
          <a:schemeClr val="tx1"/>
        </a:solidFill>
        <a:latin typeface="+mn-lt"/>
        <a:ea typeface="+mn-ea"/>
        <a:cs typeface="+mn-cs"/>
      </a:defRPr>
    </a:lvl6pPr>
    <a:lvl7pPr marL="2743200" algn="l" rtl="0" latinLnBrk="0">
      <a:defRPr lang="nb-NO" sz="1200" kern="1200">
        <a:solidFill>
          <a:schemeClr val="tx1"/>
        </a:solidFill>
        <a:latin typeface="+mn-lt"/>
        <a:ea typeface="+mn-ea"/>
        <a:cs typeface="+mn-cs"/>
      </a:defRPr>
    </a:lvl7pPr>
    <a:lvl8pPr marL="3200400" algn="l" rtl="0" latinLnBrk="0">
      <a:defRPr lang="nb-NO" sz="1200" kern="1200">
        <a:solidFill>
          <a:schemeClr val="tx1"/>
        </a:solidFill>
        <a:latin typeface="+mn-lt"/>
        <a:ea typeface="+mn-ea"/>
        <a:cs typeface="+mn-cs"/>
      </a:defRPr>
    </a:lvl8pPr>
    <a:lvl9pPr marL="3657600" algn="l" rtl="0" latinLnBrk="0">
      <a:defRPr lang="nb-NO"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njff.no/"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a:t>
            </a:fld>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10</a:t>
            </a:fld>
            <a:endParaRPr lang="nb-N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smtClean="0"/>
              <a:t>Sikkerhet og ansvar</a:t>
            </a:r>
          </a:p>
          <a:p>
            <a:endParaRPr lang="nb-NO" dirty="0" smtClean="0"/>
          </a:p>
          <a:p>
            <a:r>
              <a:rPr lang="nb-NO" dirty="0" smtClean="0"/>
              <a:t>Som</a:t>
            </a:r>
            <a:r>
              <a:rPr lang="nb-NO" baseline="0" dirty="0" smtClean="0"/>
              <a:t> ungdomsleder har du et stort ansvar. Dette er ansvar du antagelig ikke tenker så mye over og det er heller ikke meningen at du skal tenke for mye på dette. Men det kan være lurt å minne foreningen om dette av og til. </a:t>
            </a:r>
          </a:p>
          <a:p>
            <a:endParaRPr lang="nb-NO" baseline="0" dirty="0" smtClean="0"/>
          </a:p>
          <a:p>
            <a:r>
              <a:rPr lang="nb-NO" baseline="0" dirty="0" smtClean="0"/>
              <a:t>Som ungdomsleder har du et ansvar for:</a:t>
            </a:r>
          </a:p>
          <a:p>
            <a:r>
              <a:rPr lang="nb-NO" baseline="0" dirty="0" smtClean="0"/>
              <a:t>Trygghet i foreningen</a:t>
            </a:r>
          </a:p>
          <a:p>
            <a:r>
              <a:rPr lang="nb-NO" baseline="0" dirty="0" smtClean="0"/>
              <a:t>Sikkerhet ved aktiviteter</a:t>
            </a:r>
          </a:p>
          <a:p>
            <a:r>
              <a:rPr lang="nb-NO" baseline="0" dirty="0" smtClean="0"/>
              <a:t>Seksuelle overgrep og trakassering</a:t>
            </a:r>
          </a:p>
          <a:p>
            <a:r>
              <a:rPr lang="nb-NO" baseline="0" dirty="0" smtClean="0"/>
              <a:t>Mobbing</a:t>
            </a:r>
          </a:p>
          <a:p>
            <a:r>
              <a:rPr lang="nb-NO" baseline="0" dirty="0" smtClean="0"/>
              <a:t>Inkludering</a:t>
            </a:r>
          </a:p>
          <a:p>
            <a:r>
              <a:rPr lang="nb-NO" baseline="0" dirty="0" smtClean="0"/>
              <a:t>Holdninger</a:t>
            </a:r>
          </a:p>
          <a:p>
            <a:r>
              <a:rPr lang="nb-NO" baseline="0" dirty="0" smtClean="0"/>
              <a:t>m.m.</a:t>
            </a:r>
          </a:p>
          <a:p>
            <a:endParaRPr lang="nb-NO" baseline="0" dirty="0" smtClean="0"/>
          </a:p>
          <a:p>
            <a:r>
              <a:rPr lang="nb-NO" baseline="0" dirty="0" smtClean="0"/>
              <a:t>Som ungdomsleder har du det tillitsvervet med størst ansvar og sannsynligvis også den største arbeidsbyrden.</a:t>
            </a:r>
          </a:p>
          <a:p>
            <a:endParaRPr lang="nb-NO" baseline="0" dirty="0" smtClean="0"/>
          </a:p>
          <a:p>
            <a:r>
              <a:rPr lang="nb-NO" baseline="0" dirty="0" smtClean="0"/>
              <a:t>Hva skjer når du sender ut en mail om en aktivitet? Det kommer sannsynligvis utrolig mange henvendelser om mye rart. Uansett hvor godt du mener du har informert. Det er fordi foresatte og ungdommene har et enormt informasjonsbehov. Ingen andre verv møter dette denne typen </a:t>
            </a:r>
            <a:r>
              <a:rPr lang="nb-NO" baseline="0" dirty="0" err="1" smtClean="0"/>
              <a:t>hendvendelser</a:t>
            </a:r>
            <a:r>
              <a:rPr lang="nb-NO" baseline="0" dirty="0" smtClean="0"/>
              <a:t> i samme omfang som du.</a:t>
            </a:r>
          </a:p>
          <a:p>
            <a:endParaRPr lang="nb-NO" baseline="0" dirty="0" smtClean="0"/>
          </a:p>
          <a:p>
            <a:r>
              <a:rPr lang="nb-NO" baseline="0" dirty="0" smtClean="0"/>
              <a:t>Når foreningen forstår rollen din, er det også sannsynlig at de også vil trå til enda litt mer for å verdsette jobben du gjør. </a:t>
            </a:r>
          </a:p>
        </p:txBody>
      </p:sp>
      <p:sp>
        <p:nvSpPr>
          <p:cNvPr id="4" name="Slide Number Placeholder 3"/>
          <p:cNvSpPr>
            <a:spLocks noGrp="1"/>
          </p:cNvSpPr>
          <p:nvPr>
            <p:ph type="sldNum" sz="quarter" idx="10"/>
          </p:nvPr>
        </p:nvSpPr>
        <p:spPr/>
        <p:txBody>
          <a:bodyPr/>
          <a:lstStyle/>
          <a:p>
            <a:fld id="{9B26CD33-4337-4529-948A-94F6960B2374}" type="slidenum">
              <a:rPr lang="nb-NO" smtClean="0"/>
              <a:pPr/>
              <a:t>11</a:t>
            </a:fld>
            <a:endParaRPr lang="nb-N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spcBef>
                <a:spcPts val="500"/>
              </a:spcBef>
              <a:buSzTx/>
              <a:buNone/>
              <a:defRPr sz="1800"/>
            </a:pPr>
            <a:r>
              <a:rPr lang="nb-NO" sz="2400" dirty="0" smtClean="0"/>
              <a:t>LNU/</a:t>
            </a:r>
            <a:r>
              <a:rPr lang="nb-NO" sz="2400" baseline="0" dirty="0" smtClean="0"/>
              <a:t> FRIFOND/ Aktivitetsmidler</a:t>
            </a:r>
          </a:p>
          <a:p>
            <a:pPr lvl="0">
              <a:spcBef>
                <a:spcPts val="500"/>
              </a:spcBef>
              <a:buSzTx/>
              <a:buNone/>
              <a:defRPr sz="1800"/>
            </a:pPr>
            <a:endParaRPr lang="nb-NO" sz="2400" baseline="0" dirty="0" smtClean="0"/>
          </a:p>
          <a:p>
            <a:pPr lvl="0">
              <a:spcBef>
                <a:spcPts val="500"/>
              </a:spcBef>
              <a:buSzTx/>
              <a:buNone/>
              <a:defRPr sz="1800"/>
            </a:pPr>
            <a:r>
              <a:rPr lang="nb-NO" sz="2400" baseline="0" dirty="0" smtClean="0"/>
              <a:t>Kjært barn har mange navn. Denne potten er den største NJFF deler ut direkte til lokallagene. NJFF får utbetalt mellom 5-6 millioner kr. hvert år. Midlene skal gå uavkortet til foreningene som satser på barn og ungdom. </a:t>
            </a:r>
          </a:p>
          <a:p>
            <a:pPr lvl="0">
              <a:spcBef>
                <a:spcPts val="500"/>
              </a:spcBef>
              <a:buSzTx/>
              <a:buNone/>
              <a:defRPr sz="1800"/>
            </a:pPr>
            <a:endParaRPr lang="nb-NO" sz="2400" baseline="0" dirty="0" smtClean="0"/>
          </a:p>
          <a:p>
            <a:pPr lvl="0">
              <a:spcBef>
                <a:spcPts val="500"/>
              </a:spcBef>
              <a:buSzTx/>
              <a:buNone/>
              <a:defRPr sz="1800"/>
            </a:pPr>
            <a:r>
              <a:rPr lang="nb-NO" sz="2400" baseline="0" dirty="0" smtClean="0"/>
              <a:t>Midlene som går til Fiskesommerforeningene kommer også fra denne potten. Resten fordeles på foreningene etter søknad.</a:t>
            </a:r>
          </a:p>
          <a:p>
            <a:pPr lvl="0">
              <a:spcBef>
                <a:spcPts val="500"/>
              </a:spcBef>
              <a:buSzTx/>
              <a:buNone/>
              <a:defRPr sz="1800"/>
            </a:pPr>
            <a:r>
              <a:rPr lang="nb-NO" sz="2400" dirty="0" smtClean="0"/>
              <a:t/>
            </a:r>
            <a:br>
              <a:rPr lang="nb-NO" sz="2400" dirty="0" smtClean="0"/>
            </a:br>
            <a:r>
              <a:rPr lang="nb-NO" sz="2400" dirty="0" smtClean="0"/>
              <a:t>Søknadsfrist </a:t>
            </a:r>
            <a:r>
              <a:rPr lang="nb-NO" sz="2400" dirty="0" smtClean="0"/>
              <a:t>. Minst 5 aktiviteter, må gjennomføres før .</a:t>
            </a:r>
          </a:p>
          <a:p>
            <a:pPr marL="146957" lvl="0" indent="-146957">
              <a:spcBef>
                <a:spcPts val="200"/>
              </a:spcBef>
              <a:buChar char="•"/>
              <a:defRPr sz="1800"/>
            </a:pPr>
            <a:r>
              <a:rPr lang="nb-NO" sz="1200" dirty="0" smtClean="0"/>
              <a:t>NJFF har på bakgrunn av innleverte skjema ”Grunnlag for tildeling av barne- og ungdomsmidler” fra foreningene søkt om FRIFOND midler (statlige barne- og ungdomsmidler). Lokalforeningene har nok en gang mulighet til å søke om støtte til barne- og ungdomsaktiviteter. Flere barn og unge velger å bli medlem av NJFF og det er viktig å gi disse et jevnt og godt aktivitetstilbud. Lokal aktivitet er bærebjelken i vår barne- og ungdomssatsing.</a:t>
            </a:r>
          </a:p>
          <a:p>
            <a:pPr marL="146957" lvl="0" indent="-146957">
              <a:spcBef>
                <a:spcPts val="200"/>
              </a:spcBef>
              <a:buChar char="•"/>
              <a:defRPr sz="1800"/>
            </a:pPr>
            <a:r>
              <a:rPr lang="nb-NO" sz="1200" dirty="0" smtClean="0"/>
              <a:t>Vi ønsker derfor også i år å fordele midlene til foreninger som etablerer et jevnt og hyppig aktivitetstilbud for barn og unge. Vi gjør oppmerksom på kort søknads- og behandlingstid, da vi er pålagt av </a:t>
            </a:r>
            <a:r>
              <a:rPr lang="nb-NO" sz="1200" dirty="0" err="1" smtClean="0"/>
              <a:t>tilskuddsyterne</a:t>
            </a:r>
            <a:r>
              <a:rPr lang="nb-NO" sz="1200" dirty="0" smtClean="0"/>
              <a:t>  at pengene skal fordeles tidlig på høsten. </a:t>
            </a:r>
            <a:r>
              <a:rPr lang="nb-NO" sz="1200" b="1" dirty="0" smtClean="0"/>
              <a:t>Aktivitetene må gjennomføres, og pengene skal være brukt opp, innen 31. mai 2013. Dette pålegget fra </a:t>
            </a:r>
            <a:r>
              <a:rPr lang="nb-NO" sz="1200" b="1" dirty="0" err="1" smtClean="0"/>
              <a:t>tilskuddsyterne</a:t>
            </a:r>
            <a:r>
              <a:rPr lang="nb-NO" sz="1200" b="1" dirty="0" smtClean="0"/>
              <a:t> er vi nødt til å følge.</a:t>
            </a:r>
            <a:r>
              <a:rPr lang="nb-NO" sz="1200" dirty="0" smtClean="0"/>
              <a:t> Vi vil derfor bestrebe oss på rask behandlingstid etter fristens utløp, og </a:t>
            </a:r>
            <a:r>
              <a:rPr lang="nb-NO" sz="1200" u="sng" dirty="0" smtClean="0"/>
              <a:t>senest 1.september.</a:t>
            </a:r>
            <a:endParaRPr lang="nb-NO" sz="1200" dirty="0" smtClean="0"/>
          </a:p>
          <a:p>
            <a:pPr marL="146957" lvl="0" indent="-146957">
              <a:spcBef>
                <a:spcPts val="200"/>
              </a:spcBef>
              <a:buChar char="•"/>
              <a:defRPr sz="1800"/>
            </a:pPr>
            <a:r>
              <a:rPr lang="nb-NO" sz="1200" dirty="0" smtClean="0"/>
              <a:t>Vår tanke med denne fordelingsnøkkelen er at flest mulig barn og unge får tilbud om en aktivitetskalender i skoleåret august 2012 til mai 2013. </a:t>
            </a:r>
          </a:p>
          <a:p>
            <a:pPr lvl="0">
              <a:spcBef>
                <a:spcPts val="200"/>
              </a:spcBef>
              <a:buSzTx/>
              <a:buNone/>
              <a:defRPr sz="1800"/>
            </a:pPr>
            <a:r>
              <a:rPr lang="nb-NO" sz="1200" b="1" dirty="0" smtClean="0"/>
              <a:t>Kriterier</a:t>
            </a:r>
            <a:endParaRPr lang="nb-NO" sz="1200" dirty="0" smtClean="0"/>
          </a:p>
          <a:p>
            <a:pPr marL="146957" lvl="0" indent="-146957">
              <a:spcBef>
                <a:spcPts val="200"/>
              </a:spcBef>
              <a:buChar char="•"/>
              <a:defRPr sz="1800"/>
            </a:pPr>
            <a:r>
              <a:rPr lang="nb-NO" sz="1200" dirty="0" smtClean="0"/>
              <a:t>Alle aktivitetene det søkes om skal være spesifikt rettet mot barn og ungdom. (Det vil si at man ikke kan søke om tilskudd til ordinære jegerprøvekurs, skytebanens allmenne åpningstider eller arrangement som først og fremst henvender seg til andre grupper.) </a:t>
            </a:r>
          </a:p>
          <a:p>
            <a:pPr marL="146957" lvl="0" indent="-146957">
              <a:spcBef>
                <a:spcPts val="200"/>
              </a:spcBef>
              <a:buChar char="•"/>
              <a:defRPr sz="1800"/>
            </a:pPr>
            <a:r>
              <a:rPr lang="nb-NO" sz="1200" dirty="0" smtClean="0"/>
              <a:t>Alle medlemmer under 26 år i foreningen skal få en direkte invitasjon til å bli med. I samme skrivet skal det følge en aktivitetskalender. Adresseetiketter kan bestilles fra NJFF.</a:t>
            </a:r>
          </a:p>
          <a:p>
            <a:pPr marL="146957" lvl="0" indent="-146957">
              <a:spcBef>
                <a:spcPts val="200"/>
              </a:spcBef>
              <a:buChar char="•"/>
              <a:defRPr sz="1800"/>
            </a:pPr>
            <a:r>
              <a:rPr lang="nb-NO" sz="1200" dirty="0" smtClean="0"/>
              <a:t>Aktivitetene bør annonseres i lokalmedia.</a:t>
            </a:r>
          </a:p>
          <a:p>
            <a:pPr marL="146957" lvl="0" indent="-146957">
              <a:spcBef>
                <a:spcPts val="200"/>
              </a:spcBef>
              <a:buChar char="•"/>
              <a:defRPr sz="1800"/>
            </a:pPr>
            <a:r>
              <a:rPr lang="nb-NO" sz="1200" dirty="0" smtClean="0"/>
              <a:t>Dersom aktiviteten har en pris, skal det </a:t>
            </a:r>
            <a:r>
              <a:rPr lang="nb-NO" sz="1200" dirty="0" err="1" smtClean="0"/>
              <a:t>prisdifferensieres</a:t>
            </a:r>
            <a:r>
              <a:rPr lang="nb-NO" sz="1200" dirty="0" smtClean="0"/>
              <a:t> mellom medlemmer og ikke-medlemmer.</a:t>
            </a:r>
          </a:p>
          <a:p>
            <a:pPr marL="146957" lvl="0" indent="-146957">
              <a:spcBef>
                <a:spcPts val="200"/>
              </a:spcBef>
              <a:buChar char="•"/>
              <a:defRPr sz="1800"/>
            </a:pPr>
            <a:r>
              <a:rPr lang="nb-NO" sz="1200" dirty="0" smtClean="0"/>
              <a:t>Foreningene som er tilknyttet portalen med egne hjemmesider skal legge inn aktivitetene på </a:t>
            </a:r>
            <a:r>
              <a:rPr lang="nb-NO" sz="1200" dirty="0" smtClean="0">
                <a:hlinkClick r:id="rId3"/>
              </a:rPr>
              <a:t>www.njff.no</a:t>
            </a:r>
            <a:r>
              <a:rPr lang="nb-NO" sz="1200" dirty="0" smtClean="0"/>
              <a:t> sine aktivitetssider slik at resultatet synliggjøres. </a:t>
            </a:r>
          </a:p>
          <a:p>
            <a:pPr marL="146957" lvl="0" indent="-146957">
              <a:spcBef>
                <a:spcPts val="200"/>
              </a:spcBef>
              <a:buChar char="•"/>
              <a:defRPr sz="1800"/>
            </a:pPr>
            <a:r>
              <a:rPr lang="nb-NO" sz="1200" dirty="0" smtClean="0"/>
              <a:t>Vi oppfordrer foreningene om å oppsøke lokale medier for omtale om foreningens barne- og ungdomsaktiviteter. </a:t>
            </a:r>
          </a:p>
          <a:p>
            <a:pPr marL="146957" lvl="0" indent="-146957">
              <a:spcBef>
                <a:spcPts val="200"/>
              </a:spcBef>
              <a:buChar char="•"/>
              <a:defRPr sz="1800"/>
            </a:pPr>
            <a:r>
              <a:rPr lang="nb-NO" sz="1200" dirty="0" smtClean="0"/>
              <a:t>Vi er i år for første gang pålagt at </a:t>
            </a:r>
            <a:r>
              <a:rPr lang="nb-NO" sz="1200" b="1" dirty="0" smtClean="0"/>
              <a:t>foreningene må rapportere bruken av midlene</a:t>
            </a:r>
            <a:r>
              <a:rPr lang="nb-NO" sz="1200" dirty="0" smtClean="0"/>
              <a:t>. Dette gjøres gjennom å opprette et eget punkt i årsberetningen som heter FRIFOND-midler.</a:t>
            </a:r>
            <a:endParaRPr lang="nb-NO" sz="1200"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12</a:t>
            </a:fld>
            <a:endParaRPr lang="nb-N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smtClean="0"/>
              <a:t>Det er mange muligheter til å søke midler</a:t>
            </a:r>
            <a:r>
              <a:rPr lang="nb-NO" baseline="0" dirty="0" smtClean="0"/>
              <a:t> på siden av NJFF. Det handler bare om å lete og å være aktiv.</a:t>
            </a:r>
          </a:p>
          <a:p>
            <a:r>
              <a:rPr lang="nb-NO" baseline="0" dirty="0" smtClean="0"/>
              <a:t>Forskjellige stiftelser og fond har stor fokus på barne- og ungdomsaktiviteter. Blant annet Sparebankstiftelsen har vært raus mot NJFF før og vi har et meget godt og nært forhold til denne stiftelsen. </a:t>
            </a:r>
          </a:p>
          <a:p>
            <a:endParaRPr lang="nb-NO" baseline="0" dirty="0" smtClean="0"/>
          </a:p>
          <a:p>
            <a:r>
              <a:rPr lang="nb-NO" baseline="0" dirty="0" smtClean="0"/>
              <a:t>Fylkeskommunen er også en viktig samarbeidspartner som kan ha godt med midler. Også kommune har en del midler til forskjellige tiltak.</a:t>
            </a:r>
          </a:p>
          <a:p>
            <a:endParaRPr lang="nb-NO" baseline="0" dirty="0" smtClean="0"/>
          </a:p>
          <a:p>
            <a:r>
              <a:rPr lang="nb-NO" baseline="0" dirty="0" smtClean="0"/>
              <a:t>Det lokale næringslivet er også viktig. Eksempelvis den lokale strømleverandøren eller lokalbanken.</a:t>
            </a:r>
          </a:p>
          <a:p>
            <a:endParaRPr lang="nb-NO" baseline="0" dirty="0" smtClean="0"/>
          </a:p>
          <a:p>
            <a:r>
              <a:rPr lang="nb-NO" baseline="0" dirty="0" smtClean="0"/>
              <a:t>Det er stadig viktigere for næringslivet å markere </a:t>
            </a:r>
            <a:r>
              <a:rPr lang="nb-NO" baseline="0" dirty="0" err="1" smtClean="0"/>
              <a:t>Social</a:t>
            </a:r>
            <a:r>
              <a:rPr lang="nb-NO" baseline="0" dirty="0" smtClean="0"/>
              <a:t> </a:t>
            </a:r>
            <a:r>
              <a:rPr lang="nb-NO" baseline="0" dirty="0" err="1" smtClean="0"/>
              <a:t>resposibility</a:t>
            </a:r>
            <a:r>
              <a:rPr lang="nb-NO" baseline="0" dirty="0" smtClean="0"/>
              <a:t>. Dette kan vi nyte godt.</a:t>
            </a:r>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13</a:t>
            </a:fld>
            <a:endParaRPr lang="nb-N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smtClean="0"/>
              <a:t>Det finnes i dag mange flotte</a:t>
            </a:r>
            <a:r>
              <a:rPr lang="nb-NO" baseline="0" dirty="0" smtClean="0"/>
              <a:t> </a:t>
            </a:r>
            <a:r>
              <a:rPr lang="nb-NO" baseline="0" dirty="0" err="1" smtClean="0"/>
              <a:t>påmeldingsystemer</a:t>
            </a:r>
            <a:r>
              <a:rPr lang="nb-NO" baseline="0" dirty="0" smtClean="0"/>
              <a:t> med mange forskjellig funksjoner. </a:t>
            </a:r>
            <a:endParaRPr lang="nb-NO" baseline="0" dirty="0" smtClean="0"/>
          </a:p>
          <a:p>
            <a:endParaRPr lang="nb-NO" baseline="0" dirty="0" smtClean="0"/>
          </a:p>
          <a:p>
            <a:r>
              <a:rPr lang="nb-NO" baseline="0" dirty="0" smtClean="0"/>
              <a:t>Det finnes også et påmeldingssystem i de nye nettsidene. Her er det også mulighet til å kjøpe en tilleggspakke som gjør at foreningen kan ta i mot betaling ved påmelding gjennom nettsidene. Dette leveres av PROWEB</a:t>
            </a:r>
            <a:endParaRPr lang="nb-NO" dirty="0" smtClean="0"/>
          </a:p>
        </p:txBody>
      </p:sp>
      <p:sp>
        <p:nvSpPr>
          <p:cNvPr id="4" name="Slide Number Placeholder 3"/>
          <p:cNvSpPr>
            <a:spLocks noGrp="1"/>
          </p:cNvSpPr>
          <p:nvPr>
            <p:ph type="sldNum" sz="quarter" idx="10"/>
          </p:nvPr>
        </p:nvSpPr>
        <p:spPr/>
        <p:txBody>
          <a:bodyPr/>
          <a:lstStyle/>
          <a:p>
            <a:fld id="{9B26CD33-4337-4529-948A-94F6960B2374}" type="slidenum">
              <a:rPr lang="nb-NO" smtClean="0"/>
              <a:pPr/>
              <a:t>14</a:t>
            </a:fld>
            <a:endParaRPr lang="nb-N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Innhenting av politiattester bør være et supplement til andre virkemidler for å skape en trygg  organisasjon. Krav om politiattest kan virke forebyggende og kan medføre at potensielle  overgripere lar være å engasjere seg i organisasjonen. En politiattest uten merknad er dessverre ingen garanti mot overgrep. Kun 1 % av alle anmeldte overgrep ender med dom. Det vi får vite i en slik attest er kun hvorvidt de er dømt for forhold.  Vi er ikke beskyttet for de som ikke er dømt.  Derfor er det viktig at foreningene diskuterer hvilke andre tiltak som kan gjøres i foreningen. LNU har utviklet </a:t>
            </a:r>
            <a:r>
              <a:rPr lang="nb-NO" sz="1200" kern="1200" dirty="0" err="1" smtClean="0">
                <a:solidFill>
                  <a:schemeClr val="tx1"/>
                </a:solidFill>
                <a:effectLst/>
                <a:latin typeface="+mn-lt"/>
                <a:ea typeface="+mn-ea"/>
                <a:cs typeface="+mn-cs"/>
              </a:rPr>
              <a:t>PDFer</a:t>
            </a:r>
            <a:r>
              <a:rPr lang="nb-NO" sz="1200" kern="1200" dirty="0" smtClean="0">
                <a:solidFill>
                  <a:schemeClr val="tx1"/>
                </a:solidFill>
                <a:effectLst/>
                <a:latin typeface="+mn-lt"/>
                <a:ea typeface="+mn-ea"/>
                <a:cs typeface="+mn-cs"/>
              </a:rPr>
              <a:t> med forslag for hvordan foreninger kan jobbe for å sikre en trygg forening/organisasjon. Se linker nederst i artikkelen.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Kilde LNU</a:t>
            </a:r>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En person + vara skal oppnevnes av styret i lokalforeningen til å håndtere attestene. Det er kun denne personen (evt. vara) som skal se attestene. Attestene skal ikke kopieres eller lagres, de skal kun besiktiges. Ansvarlig kan føre liste over hvem som har forevist og hvorvidt det er merknader.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Hvem politiattest kan innhentes fra er beskrevet i forskrift om strafferegistrering § 12 nr. 4 p), der det står: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a:t>
            </a:r>
            <a:r>
              <a:rPr lang="nb-NO" sz="1200" i="1" kern="1200" dirty="0" smtClean="0">
                <a:solidFill>
                  <a:schemeClr val="tx1"/>
                </a:solidFill>
                <a:effectLst/>
                <a:latin typeface="+mn-lt"/>
                <a:ea typeface="+mn-ea"/>
                <a:cs typeface="+mn-cs"/>
              </a:rPr>
              <a:t>Til annet bruk enn for strafferettspleien kan politimesteren utferdige politiattest bare i følgende tilfeller: </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 4. Til følgende formål: </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p) til bruk for frivillige organisasjoner for personer som, lønnet eller ulønnet, utfører eller skal utføre oppgaver for organisasjonen som innebærer et tillits- eller ansvarsforhold overfor mindreårige eller personer med utviklingshemming. Sammen med søknaden skal det fremlegges dokumentasjon fra organisasjonen om at den har besluttet å kreve politiattest, og at søkeren er aktuell for oppgaver som nevnt ovenfor. Det kan også kreves at søkeren fremlegger organisasjonens vedtekter eller annet dokument som beskriver organisasjonens virksomhet og struktur</a:t>
            </a:r>
            <a:r>
              <a:rPr lang="nb-NO" sz="1200" kern="1200" dirty="0" smtClean="0">
                <a:solidFill>
                  <a:schemeClr val="tx1"/>
                </a:solidFill>
                <a:effectLst/>
                <a:latin typeface="+mn-lt"/>
                <a:ea typeface="+mn-ea"/>
                <a:cs typeface="+mn-cs"/>
              </a:rPr>
              <a: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Dette betyr at foreningen må dokumentere at personen som skal søke om politiattest utfører eller skal utføre oppgaver som gjør at personen får mulighet til å opparbeide seg et tillits- eller ansvarsforhold overfor mindreårige eller personer med utviklingshemming. Med andre ord sender foreningen med et brev med den som ber om attest fra politiet.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de fleste tilfeller gjelder dette Barn- og ungdomsansvarlig + vara og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faste instruktører ved eksempelvis JOFS, Fiskeklubben og andre varige prosjekter foreningen arrangerer ovenfor barn og unge. Det er ikke behov for politiattest ved eksempelvis Fiskesommerarrangementer eller gjesteinstruktører ved jakt- og fiskeskolene.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smtClean="0"/>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15</a:t>
            </a:fld>
            <a:endParaRPr lang="nb-N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1: </a:t>
            </a:r>
            <a:r>
              <a:rPr lang="nb-NO" sz="1200" b="1" kern="1200" dirty="0" smtClean="0">
                <a:solidFill>
                  <a:schemeClr val="tx1"/>
                </a:solidFill>
                <a:effectLst/>
                <a:latin typeface="+mn-lt"/>
                <a:ea typeface="+mn-ea"/>
                <a:cs typeface="+mn-cs"/>
              </a:rPr>
              <a:t>Avvergeplikt</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Hvis man sitter på informasjon og vet at det er risiko for at et overgrep kan skje igjen, er det straffbart å ikke forhindre lovbrudd, selv  om en person etter loven har taushetsplikt.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2:  </a:t>
            </a:r>
            <a:r>
              <a:rPr lang="nb-NO" sz="1200" b="1" kern="1200" dirty="0" smtClean="0">
                <a:solidFill>
                  <a:schemeClr val="tx1"/>
                </a:solidFill>
                <a:effectLst/>
                <a:latin typeface="+mn-lt"/>
                <a:ea typeface="+mn-ea"/>
                <a:cs typeface="+mn-cs"/>
              </a:rPr>
              <a:t>Meldeplikt</a:t>
            </a:r>
            <a:r>
              <a:rPr lang="nb-NO" sz="1200" kern="1200" dirty="0" smtClean="0">
                <a:solidFill>
                  <a:schemeClr val="tx1"/>
                </a:solidFill>
                <a:effectLst/>
                <a:latin typeface="+mn-lt"/>
                <a:ea typeface="+mn-ea"/>
                <a:cs typeface="+mn-cs"/>
              </a:rPr>
              <a:t> </a:t>
            </a:r>
            <a:br>
              <a:rPr lang="nb-NO" sz="1200" kern="1200" dirty="0" smtClean="0">
                <a:solidFill>
                  <a:schemeClr val="tx1"/>
                </a:solidFill>
                <a:effectLst/>
                <a:latin typeface="+mn-lt"/>
                <a:ea typeface="+mn-ea"/>
                <a:cs typeface="+mn-cs"/>
              </a:rPr>
            </a:br>
            <a:r>
              <a:rPr lang="nb-NO" sz="1200" kern="1200" dirty="0" smtClean="0">
                <a:solidFill>
                  <a:schemeClr val="tx1"/>
                </a:solidFill>
                <a:effectLst/>
                <a:latin typeface="+mn-lt"/>
                <a:ea typeface="+mn-ea"/>
                <a:cs typeface="+mn-cs"/>
              </a:rPr>
              <a:t>Etter loven har ikke organisasjoner meldeplikt der man kun har mistanke om at noe kan ha skjedd. Det kan likevel være lurt å innføre selvpålagt plikt i egne regler og etiske retningslinjer slik at alle mistanker meldes til beredskapsgruppe eller øverste leder. De tar vurderingen om mistanken skal meldes videre til barnevern og politiet.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Når den utsatte er mindreårig, er det i utgangspunktet foreldre eller foresatte som har ansvar for, og kan gi sin tilslutning til, hvordan en sak skal behandles videre. Organisasjonen melder fra til foreldrene. Er en bekymret for at foreldrene ikke foretar seg noe, kan en selv rapportere saken inn på vegne av barnet så lenge barnet og foreldrene er informert om det.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Vi skal aldri etterforske! Har du mistanke gå til leder for vurdering</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endParaRPr lang="nb-NO" dirty="0" smtClean="0"/>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16</a:t>
            </a:fld>
            <a:endParaRPr lang="nb-N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17</a:t>
            </a:fld>
            <a:endParaRPr lang="nb-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b="1" dirty="0" smtClean="0"/>
              <a:t>Ikke ha for store ambisjoner</a:t>
            </a:r>
          </a:p>
          <a:p>
            <a:r>
              <a:rPr lang="nb-NO" dirty="0" smtClean="0"/>
              <a:t>Det er klart man</a:t>
            </a:r>
            <a:r>
              <a:rPr lang="nb-NO" baseline="0" dirty="0" smtClean="0"/>
              <a:t> skal ha ambisjoner og sette seg mål, men det er viktig å ikke sette målene for høyt. Sett deg heller flere oppnåelige mål og skap en naturlig progresjon i arbeidet. Gaper man over for mye, kan det lett bli uoversiktlig og skade kvaliteten på det man gjør. Det er viktigere å tenke kvalitet enn kvantitet.</a:t>
            </a:r>
          </a:p>
          <a:p>
            <a:endParaRPr lang="nb-NO" baseline="0" dirty="0" smtClean="0"/>
          </a:p>
          <a:p>
            <a:r>
              <a:rPr lang="nb-NO" b="1" baseline="0" dirty="0" smtClean="0"/>
              <a:t>Bruk tid på planlegging</a:t>
            </a:r>
          </a:p>
          <a:p>
            <a:r>
              <a:rPr lang="nb-NO" baseline="0" dirty="0" smtClean="0"/>
              <a:t>God planlegging er viktig. Start med langtidsplaner – Hvor ønsker vi å være om 2, 3 eller 5 år. Langtidsplanene kan ofte være målsettinger. Årsplanene skal legge langtidsplanen eller langtids- målsettingen til grunn og underbygge denne. Med andre ord er det viktig å ha langtidsplanen i bakhodet når man utarbeider årsplanen. Hvordan kan denne bidra til å nå målet du har satt deg.</a:t>
            </a:r>
          </a:p>
          <a:p>
            <a:endParaRPr lang="nb-NO" baseline="0" dirty="0" smtClean="0"/>
          </a:p>
          <a:p>
            <a:r>
              <a:rPr lang="nb-NO" baseline="0" dirty="0" smtClean="0"/>
              <a:t>Siste ledd i planleggingspyramiden er detaljplanlegging. Detaljplanlegging skal ta høyde for alt som kan dukke opp og skje. En detaljplan kan gi deg som leder en trygghet og kan bidra til at andre kan ta over om du skulle falle fra. Men som alle vet, uansett hvor mye vi detaljplanlegger så er det mer en regel enn et unntak at det ting blir annerledes. Bruk tid på planlegging, men ikke planlegg deg inn i et hjørne. Fleksibilitet er viktig.</a:t>
            </a:r>
          </a:p>
          <a:p>
            <a:endParaRPr lang="nb-NO" baseline="0" dirty="0" smtClean="0"/>
          </a:p>
          <a:p>
            <a:endParaRPr lang="nb-NO" baseline="0" dirty="0" smtClean="0"/>
          </a:p>
          <a:p>
            <a:r>
              <a:rPr lang="nb-NO" b="1" baseline="0" dirty="0" smtClean="0"/>
              <a:t>Få med utvalg og foreningen</a:t>
            </a:r>
          </a:p>
          <a:p>
            <a:r>
              <a:rPr lang="nb-NO" baseline="0" dirty="0" smtClean="0"/>
              <a:t>Det er viktig å fundamentere aktivitet og satsing i foreningen og foreningens styre. Det vil bidra til større eierskap i foreningen og ofte større vilje til å bidra der det trengs. En forening er full av gode ressurser. Utvalgene sitter med mye kunnskap om sitt felt og kan være viktige bidragsytere fagmessig.</a:t>
            </a:r>
          </a:p>
          <a:p>
            <a:endParaRPr lang="nb-NO" baseline="0" dirty="0" smtClean="0"/>
          </a:p>
          <a:p>
            <a:r>
              <a:rPr lang="nb-NO" b="1" baseline="0" dirty="0" smtClean="0"/>
              <a:t>Gi ungdom som er klar for det ansvar</a:t>
            </a:r>
          </a:p>
          <a:p>
            <a:r>
              <a:rPr lang="nb-NO" baseline="0" dirty="0" smtClean="0"/>
              <a:t>Noen ungdom utmerker seg mer enn andre. Dette er ofte ungdom som har en stor interesse for det de driver med og ofte har naturlige pedagogiske eller tydelige lederegenskaper. Gi disse ungdommene som ønsker deg og er klar for det ansvar. Kanskje som assistent, opprett et ungdomsutvalg hvor de får være med å representere ungdomsgruppa osv. Kanskje er han eller hun den neste ungdomslederen. Kanskje ser vi han eller hun i styret om noen år. </a:t>
            </a:r>
            <a:br>
              <a:rPr lang="nb-NO" baseline="0" dirty="0" smtClean="0"/>
            </a:br>
            <a:r>
              <a:rPr lang="nb-NO" baseline="0" dirty="0" smtClean="0"/>
              <a:t/>
            </a:r>
            <a:br>
              <a:rPr lang="nb-NO" baseline="0" dirty="0" smtClean="0"/>
            </a:br>
            <a:r>
              <a:rPr lang="nb-NO" baseline="0" dirty="0" smtClean="0"/>
              <a:t>Mange steder ser vi at ungdom har utmerket seg så tydelig at de tidlig blir en del av fagutvalgene. Det er også flere foreninger som har veldig unge ledere.</a:t>
            </a:r>
          </a:p>
          <a:p>
            <a:endParaRPr lang="nb-NO" baseline="0" dirty="0" smtClean="0"/>
          </a:p>
          <a:p>
            <a:r>
              <a:rPr lang="nb-NO" baseline="0" dirty="0" smtClean="0"/>
              <a:t>Løft de opp, gi de ansvar.</a:t>
            </a:r>
          </a:p>
          <a:p>
            <a:endParaRPr lang="nb-NO" baseline="0" dirty="0" smtClean="0"/>
          </a:p>
          <a:p>
            <a:r>
              <a:rPr lang="nb-NO" b="1" baseline="0" dirty="0" smtClean="0"/>
              <a:t>Kontinuitet er viktig</a:t>
            </a:r>
          </a:p>
          <a:p>
            <a:r>
              <a:rPr lang="nb-NO" dirty="0" smtClean="0"/>
              <a:t>En</a:t>
            </a:r>
            <a:r>
              <a:rPr lang="nb-NO" baseline="0" dirty="0" smtClean="0"/>
              <a:t> ting som er viktig både for ungdommene og for foreldrene er kontinuitet. Det må skje noe på relativt fast basis. Da vedvarer interessen, man opplever at foreningen har god styring og ungdommene har noe fast å forholde seg til. Jakt- og fiskeskolene og Jaktskytterskolene er tuftet på nettopp kontinuitet.</a:t>
            </a:r>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2</a:t>
            </a:fld>
            <a:endParaRPr 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sz="1200" b="1" kern="1200" dirty="0" smtClean="0">
                <a:solidFill>
                  <a:schemeClr val="tx1"/>
                </a:solidFill>
                <a:effectLst/>
                <a:latin typeface="+mn-lt"/>
                <a:ea typeface="+mn-ea"/>
                <a:cs typeface="+mn-cs"/>
              </a:rPr>
              <a:t>JOFS</a:t>
            </a:r>
            <a:endParaRPr lang="nb-NO" sz="1200" kern="1200" dirty="0" smtClean="0">
              <a:solidFill>
                <a:schemeClr val="tx1"/>
              </a:solidFill>
              <a:effectLst/>
              <a:latin typeface="+mn-lt"/>
              <a:ea typeface="+mn-ea"/>
              <a:cs typeface="+mn-cs"/>
            </a:endParaRPr>
          </a:p>
          <a:p>
            <a:r>
              <a:rPr lang="nb-NO" sz="1200" u="sng" kern="1200" dirty="0" smtClean="0">
                <a:solidFill>
                  <a:schemeClr val="tx1"/>
                </a:solidFill>
                <a:effectLst/>
                <a:latin typeface="+mn-lt"/>
                <a:ea typeface="+mn-ea"/>
                <a:cs typeface="+mn-cs"/>
              </a:rPr>
              <a:t>Hva er JOFS: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JOFS har flere funksjoner. JOFS har som hensikt å bidra til kontinuitet i foreningens aktiviteter mot en gitt aldersgruppe, på linje med idretten og andre aktiviteter. Altså å ha forutsigbar aktivitet til planlagte datoer gjennom hele skoleåret.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Videre har JOFS også en viktig funksjon som døråpner og kunnskapsformidler i overgangen mellom barn og ungdom. I utgangspunktet er målgruppen for prosjektet 10-14 år. Det fritt opp til foreningene å definere aldersgruppen. Hensikten med aldersgruppen 10-14 år, er nettopp overgangen til ungdom og de muligheter som åpner seg da. En blir mer selvstendig som friluftslivsutøver og ikke minst det faktum at en nå kan ta jegerprøven. JOFS er da en døråpner kunnskapsmessig og erfaringsmessig for ungdommene. Med et bredt syn på aktivitet, er målet at ungdommene skal tilegne seg kunnskap og erfaring om de muligheter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Det er også en hensikt å ta vare på de lokale jakt- og fisketradisjonene. Derfor er det også et mål å ha fokus på disse tradisjonene i aktivitetsprogrammet.</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JOFS har siden oppstarten fått stadig større tilslutning og mange foreninger har vedtatt i styret at JOFS skal være hovedaktivitet og rekruteringsaktivitet i foreningen. Per i dag er det i overkant av 70 foreninger som har tatt til seg prosjektet</a:t>
            </a:r>
          </a:p>
          <a:p>
            <a:r>
              <a:rPr lang="nb-NO" sz="1200" kern="1200" dirty="0" smtClean="0">
                <a:solidFill>
                  <a:schemeClr val="tx1"/>
                </a:solidFill>
                <a:effectLst/>
                <a:latin typeface="+mn-lt"/>
                <a:ea typeface="+mn-ea"/>
                <a:cs typeface="+mn-cs"/>
              </a:rPr>
              <a:t> </a:t>
            </a:r>
          </a:p>
          <a:p>
            <a:r>
              <a:rPr lang="nb-NO" sz="1200" u="sng" kern="1200" dirty="0" smtClean="0">
                <a:solidFill>
                  <a:schemeClr val="tx1"/>
                </a:solidFill>
                <a:effectLst/>
                <a:latin typeface="+mn-lt"/>
                <a:ea typeface="+mn-ea"/>
                <a:cs typeface="+mn-cs"/>
              </a:rPr>
              <a:t>Hvordan: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Foreninger som skal starte JOFS for første gang, får ett oppstartstillskudd på ca. Kr. 20.000,- . Oppstartstillskudd får man etter å ha søkt. Søknaden består av en prosjektbeskrivelse og et budsjett for første året. Prosjektbeskrivelsen er viktigst.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Etter første året, søker foreningen om midler til videre drift per aktivitet på </a:t>
            </a:r>
            <a:r>
              <a:rPr lang="nb-NO" sz="1200" kern="1200" dirty="0" err="1" smtClean="0">
                <a:solidFill>
                  <a:schemeClr val="tx1"/>
                </a:solidFill>
                <a:effectLst/>
                <a:latin typeface="+mn-lt"/>
                <a:ea typeface="+mn-ea"/>
                <a:cs typeface="+mn-cs"/>
              </a:rPr>
              <a:t>aktivitetsimiddlesøknaden</a:t>
            </a:r>
            <a:r>
              <a:rPr lang="nb-NO" sz="1200" kern="1200" dirty="0" smtClean="0">
                <a:solidFill>
                  <a:schemeClr val="tx1"/>
                </a:solidFill>
                <a:effectLst/>
                <a:latin typeface="+mn-lt"/>
                <a:ea typeface="+mn-ea"/>
                <a:cs typeface="+mn-cs"/>
              </a:rPr>
              <a:t>. Her vil det også være et felt hvor man viser til at foreningen har JOFS. Da vil foreningen motta kr. 5000,- i tillegg, utover vanlig utdeling av aktivitetsmidler (se mer om aktivitetsmidler lenger ned)</a:t>
            </a:r>
          </a:p>
          <a:p>
            <a:r>
              <a:rPr lang="nb-NO" sz="1200" kern="1200" dirty="0" smtClean="0">
                <a:solidFill>
                  <a:schemeClr val="tx1"/>
                </a:solidFill>
                <a:effectLst/>
                <a:latin typeface="+mn-lt"/>
                <a:ea typeface="+mn-ea"/>
                <a:cs typeface="+mn-cs"/>
              </a:rPr>
              <a:t> </a:t>
            </a:r>
          </a:p>
          <a:p>
            <a:r>
              <a:rPr lang="nb-NO" sz="1200" u="sng" kern="1200" dirty="0" smtClean="0">
                <a:solidFill>
                  <a:schemeClr val="tx1"/>
                </a:solidFill>
                <a:effectLst/>
                <a:latin typeface="+mn-lt"/>
                <a:ea typeface="+mn-ea"/>
                <a:cs typeface="+mn-cs"/>
              </a:rPr>
              <a:t>Aktiviteter:</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Hvilke aktiviteter foreningen ønsker å ha med i aktivitetsprogrammet er opp til foreningen. Her er det store variasjoner. Alt fra fuglekassebygging og fuglebinding til at ungdommene tar jegerprøven og deltar i opplæringsjakt. Det anbefales å ha fokus på å tilpasse aktivitetene til å være ute. For mye ”klubbkvelder” inne vil fort bli kjedelig og det er jo tross alt jakt, fiske og friluftsliv vi driver med.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Det utvikles aktivitetshefter som skal passe rett inn i JOFS-konseptet. Disse heftene kan om man ønsker tas i bruk og være styrende for aktivitetene gjennom året. Disse er ment som et hjelpemiddel og er høyst frivillig å benytte.</a:t>
            </a:r>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3</a:t>
            </a:fld>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Jaktskytterskolen</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Hva Jaktskytterskolen?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Jaktskytterskolen er et konsept som er ment å øke aktiviteten blant foreningenes unge samt å bidra til rekruttering til jaktskyttergrenene. Jaktskytterskolen ligger tett opp til JOFS i organisering, men har fokus på jaktskyting.</a:t>
            </a:r>
          </a:p>
          <a:p>
            <a:r>
              <a:rPr lang="nb-NO" sz="1200" kern="1200" dirty="0" smtClean="0">
                <a:solidFill>
                  <a:schemeClr val="tx1"/>
                </a:solidFill>
                <a:effectLst/>
                <a:latin typeface="+mn-lt"/>
                <a:ea typeface="+mn-ea"/>
                <a:cs typeface="+mn-cs"/>
              </a:rPr>
              <a:t>Det skal legges opp til 10 eller flere samlinger i løpet av året med hovedvekt på jaktskyting, men også teori.  Oppleggene planlegges gjerne av ungdomsansvarlig i samarbeid med instruktører og utvalg. Flere foreninger kan gjerne samarbeide.</a:t>
            </a:r>
          </a:p>
          <a:p>
            <a:r>
              <a:rPr lang="nb-NO" sz="1200" kern="1200" dirty="0" smtClean="0">
                <a:solidFill>
                  <a:schemeClr val="tx1"/>
                </a:solidFill>
                <a:effectLst/>
                <a:latin typeface="+mn-lt"/>
                <a:ea typeface="+mn-ea"/>
                <a:cs typeface="+mn-cs"/>
              </a:rPr>
              <a:t>Foreningene legger planer tilpasset lokale forhold tilgjengelige muligheter/anlegg</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Om søknaden</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Foreninger som ønsker å etablere jaktskytterskole legger en plan for virksomheten som skal sendes til </a:t>
            </a:r>
            <a:r>
              <a:rPr lang="nb-NO" sz="1200" kern="1200" dirty="0" err="1" smtClean="0">
                <a:solidFill>
                  <a:schemeClr val="tx1"/>
                </a:solidFill>
                <a:effectLst/>
                <a:latin typeface="+mn-lt"/>
                <a:ea typeface="+mn-ea"/>
                <a:cs typeface="+mn-cs"/>
              </a:rPr>
              <a:t>NJFFs</a:t>
            </a:r>
            <a:r>
              <a:rPr lang="nb-NO" sz="1200" kern="1200" dirty="0" smtClean="0">
                <a:solidFill>
                  <a:schemeClr val="tx1"/>
                </a:solidFill>
                <a:effectLst/>
                <a:latin typeface="+mn-lt"/>
                <a:ea typeface="+mn-ea"/>
                <a:cs typeface="+mn-cs"/>
              </a:rPr>
              <a:t> administrasjon. Foreningene skal benytte skjema som følger utlysning til planlegging, eller utarbeidet egen plan. For hver aktivitet bør minimum følgende defineres: Dato, tid, sted, aktivitet, ansvarlig instruktør</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Krav til rapportering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Den enkelte forening skal utarbeide en rapport fra prosjektet innen 15. november 2015. Minimumskrav til innhold i rapporten skal omfatte følgende punkter: Aktivitet, antall deltakere, evaluering av gjennomføring, tilbakemeldinger fra instruktører og deltakere. Mer informasjon om rapportering vil gå ut til foreningene når det nærmer seg tid for rapportering</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Deltagerbetaling</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Evaluering av eksisterende prosjekter har vist at deltagerbetaling i stor grad aksepteres når tilbudet oppfattes å ha god kvalitet. Foreldre er vant til at øvrige barne- og ungdomstilbud har en kostnad.  Dette vil også stimulere til deltagelse på fler av de planlagte arrangementene. Vår anbefaling er således at Jaktskytterskolene benytter deltagerbetaling. I den forbindelse vil vi også oppfordre til å etablere medlemspriser som gjør det attraktivt å stå tilsluttet lokalforeningen.  </a:t>
            </a:r>
          </a:p>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4</a:t>
            </a:fld>
            <a:endParaRPr lang="nb-N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smtClean="0"/>
              <a:t>Jegerprøven</a:t>
            </a:r>
          </a:p>
          <a:p>
            <a:endParaRPr lang="nb-NO" dirty="0" smtClean="0"/>
          </a:p>
          <a:p>
            <a:r>
              <a:rPr lang="nb-NO" dirty="0" smtClean="0"/>
              <a:t>Stadig</a:t>
            </a:r>
            <a:r>
              <a:rPr lang="nb-NO" baseline="0" dirty="0" smtClean="0"/>
              <a:t> flere tar jegerprøven. Dessverre ser vi at nesten halvparten av de som tar jegerprøven aldri kommer seg på jakt det første året. For hvert år som går er sjansen for at vedkommende aldri kommer seg på jakt større. Det diskuteres mye hva vi kan gjøre for å hjelpe de som faller utenfor og ikke kommer seg på jakt. Det kan være mange grunner og mange løsninger.</a:t>
            </a:r>
          </a:p>
          <a:p>
            <a:endParaRPr lang="nb-NO" baseline="0" dirty="0" smtClean="0"/>
          </a:p>
          <a:p>
            <a:r>
              <a:rPr lang="nb-NO" b="1" baseline="0" dirty="0" smtClean="0"/>
              <a:t>Ungdom trenger oppfølging</a:t>
            </a:r>
          </a:p>
          <a:p>
            <a:r>
              <a:rPr lang="nb-NO" baseline="0" dirty="0" smtClean="0"/>
              <a:t>Ungdom har ikke den samme modenheten som voksne. De som underviser bør i større grad følge opp de unge underveis i kursene. Men det som skjer etterpå er like viktig. Når de står der med jegerprøven i hånda, står veldig mange på bar bakke. – Hva gjør jeg nå? </a:t>
            </a:r>
          </a:p>
          <a:p>
            <a:endParaRPr lang="nb-NO" baseline="0" dirty="0" smtClean="0"/>
          </a:p>
          <a:p>
            <a:r>
              <a:rPr lang="nb-NO" baseline="0" dirty="0" smtClean="0"/>
              <a:t>Da er det viktig at foreningen tar initiativ og følger opp jegerprøvekandidatene. Få de med på skytebanen og introduserer de til miljøene og kutymene der. Inviter de på sosiale opplæringsjakter, gi de erfaring fra håndtering av felt vilt. Det er mye som ikke kan læres på kurset som kan være viktig å følge opp i etterkant. </a:t>
            </a:r>
          </a:p>
          <a:p>
            <a:endParaRPr lang="nb-NO" baseline="0" dirty="0" smtClean="0"/>
          </a:p>
          <a:p>
            <a:r>
              <a:rPr lang="nb-NO" baseline="0" dirty="0" smtClean="0"/>
              <a:t>Har foreningen flere kurs i løpet av året, kan det være lurt å dedikere eksempelvis det siste kurset til ungdom. Mer tilrettelagt undervisning. Bidra til å skape et miljø bland deltakerne. Forleng gjerne kurset med en </a:t>
            </a:r>
            <a:r>
              <a:rPr lang="nb-NO" baseline="0" dirty="0" err="1" smtClean="0"/>
              <a:t>duejakt</a:t>
            </a:r>
            <a:r>
              <a:rPr lang="nb-NO" baseline="0" dirty="0" smtClean="0"/>
              <a:t> eller lignende. Få de med ut så fort som mulig. Da er det en vesentlig større sjanse for at de vil forfølge interessen og bli jegere i framtiden.</a:t>
            </a:r>
          </a:p>
        </p:txBody>
      </p:sp>
      <p:sp>
        <p:nvSpPr>
          <p:cNvPr id="4" name="Slide Number Placeholder 3"/>
          <p:cNvSpPr>
            <a:spLocks noGrp="1"/>
          </p:cNvSpPr>
          <p:nvPr>
            <p:ph type="sldNum" sz="quarter" idx="10"/>
          </p:nvPr>
        </p:nvSpPr>
        <p:spPr/>
        <p:txBody>
          <a:bodyPr/>
          <a:lstStyle/>
          <a:p>
            <a:fld id="{9B26CD33-4337-4529-948A-94F6960B2374}" type="slidenum">
              <a:rPr lang="nb-NO" smtClean="0"/>
              <a:pPr/>
              <a:t>5</a:t>
            </a:fld>
            <a:endParaRPr lang="nb-N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nb-NO" dirty="0"/>
          </a:p>
          <a:p>
            <a:r>
              <a:rPr lang="nb-NO" dirty="0"/>
              <a:t>----- Møtenotater (08.05.15 09:17) -----</a:t>
            </a:r>
          </a:p>
          <a:p>
            <a:r>
              <a:rPr lang="nb-NO" dirty="0"/>
              <a:t>Ta bort klubbkvelder</a:t>
            </a:r>
          </a:p>
        </p:txBody>
      </p:sp>
      <p:sp>
        <p:nvSpPr>
          <p:cNvPr id="4" name="Slide Number Placeholder 3"/>
          <p:cNvSpPr>
            <a:spLocks noGrp="1"/>
          </p:cNvSpPr>
          <p:nvPr>
            <p:ph type="sldNum" sz="quarter" idx="10"/>
          </p:nvPr>
        </p:nvSpPr>
        <p:spPr/>
        <p:txBody>
          <a:bodyPr/>
          <a:lstStyle/>
          <a:p>
            <a:fld id="{9B26CD33-4337-4529-948A-94F6960B2374}" type="slidenum">
              <a:rPr lang="nb-NO" smtClean="0"/>
              <a:pPr/>
              <a:t>6</a:t>
            </a:fld>
            <a:endParaRPr lang="nb-N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smtClean="0"/>
              <a:t>Fiskesommer </a:t>
            </a:r>
          </a:p>
          <a:p>
            <a:endParaRPr lang="nb-NO" dirty="0" smtClean="0"/>
          </a:p>
          <a:p>
            <a:r>
              <a:rPr lang="nb-NO" dirty="0" smtClean="0"/>
              <a:t>Fiskesommer er et </a:t>
            </a:r>
            <a:r>
              <a:rPr lang="nb-NO" dirty="0" err="1" smtClean="0"/>
              <a:t>rekrutterings</a:t>
            </a:r>
            <a:r>
              <a:rPr lang="nb-NO" baseline="0" dirty="0" err="1" smtClean="0"/>
              <a:t>arangement</a:t>
            </a:r>
            <a:r>
              <a:rPr lang="nb-NO" baseline="0" dirty="0" smtClean="0"/>
              <a:t>.  Hver sommer inviterer foreningene barn til gratis fiskearrangementer over hele landet. Det er et tak på 100 arrangementer. Dette grunnet tilskuddet som gis. </a:t>
            </a:r>
          </a:p>
          <a:p>
            <a:endParaRPr lang="nb-NO" baseline="0" dirty="0" smtClean="0"/>
          </a:p>
          <a:p>
            <a:r>
              <a:rPr lang="nb-NO" baseline="0" dirty="0" smtClean="0"/>
              <a:t>Når foreningen søker om å være fiskesommerarrangør vil foreningen også motta en ”brukermanual”. Denne gir en god og grundig innføring i hvordan </a:t>
            </a:r>
            <a:r>
              <a:rPr lang="nb-NO" baseline="0" dirty="0" err="1" smtClean="0"/>
              <a:t>arangementet</a:t>
            </a:r>
            <a:r>
              <a:rPr lang="nb-NO" baseline="0" dirty="0" smtClean="0"/>
              <a:t> bør gjennomføres. </a:t>
            </a:r>
          </a:p>
          <a:p>
            <a:endParaRPr lang="nb-NO" baseline="0" dirty="0" smtClean="0"/>
          </a:p>
          <a:p>
            <a:r>
              <a:rPr lang="nb-NO" baseline="0" dirty="0" smtClean="0"/>
              <a:t>Hvert arrangement får kr. 10.000,- som skal benyttes til annonsering, pølser, premier etc.</a:t>
            </a:r>
          </a:p>
          <a:p>
            <a:r>
              <a:rPr lang="nb-NO" baseline="0" dirty="0" smtClean="0"/>
              <a:t>Arrangementet skal ha fokus på verving. </a:t>
            </a:r>
          </a:p>
          <a:p>
            <a:endParaRPr lang="nb-NO" baseline="0" dirty="0" smtClean="0"/>
          </a:p>
          <a:p>
            <a:r>
              <a:rPr lang="nb-NO" baseline="0" dirty="0" smtClean="0"/>
              <a:t>Tenk sikkerhet – bruk vest!</a:t>
            </a:r>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7</a:t>
            </a:fld>
            <a:endParaRPr lang="nb-N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nb-NO" dirty="0" err="1" smtClean="0"/>
              <a:t>Facebook</a:t>
            </a:r>
            <a:r>
              <a:rPr lang="nb-NO" baseline="0" dirty="0" smtClean="0"/>
              <a:t> og andre sosiale medier</a:t>
            </a:r>
          </a:p>
          <a:p>
            <a:endParaRPr lang="nb-NO" baseline="0" dirty="0" smtClean="0"/>
          </a:p>
          <a:p>
            <a:endParaRPr lang="nb-NO" baseline="0" dirty="0" smtClean="0"/>
          </a:p>
        </p:txBody>
      </p:sp>
      <p:sp>
        <p:nvSpPr>
          <p:cNvPr id="4" name="Slide Number Placeholder 3"/>
          <p:cNvSpPr>
            <a:spLocks noGrp="1"/>
          </p:cNvSpPr>
          <p:nvPr>
            <p:ph type="sldNum" sz="quarter" idx="10"/>
          </p:nvPr>
        </p:nvSpPr>
        <p:spPr/>
        <p:txBody>
          <a:bodyPr/>
          <a:lstStyle/>
          <a:p>
            <a:fld id="{9B26CD33-4337-4529-948A-94F6960B2374}" type="slidenum">
              <a:rPr lang="nb-NO" smtClean="0"/>
              <a:pPr/>
              <a:t>8</a:t>
            </a:fld>
            <a:endParaRPr lang="nb-N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9B26CD33-4337-4529-948A-94F6960B2374}" type="slidenum">
              <a:rPr lang="nb-NO" smtClean="0"/>
              <a:pPr/>
              <a:t>9</a:t>
            </a:fld>
            <a:endParaRPr lang="nb-N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forside">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eaLnBrk="1" latinLnBrk="0" hangingPunct="1">
              <a:defRPr kumimoji="0" lang="nb-NO"/>
            </a:lvl1pPr>
            <a:extLst/>
          </a:lstStyle>
          <a:p>
            <a:r>
              <a:rPr kumimoji="0" lang="nb-NO"/>
              <a:t>Klikk for å legge til tittel på fotoalbumet</a:t>
            </a:r>
          </a:p>
        </p:txBody>
      </p:sp>
      <p:sp>
        <p:nvSpPr>
          <p:cNvPr id="30" name="Rectangle 7"/>
          <p:cNvSpPr>
            <a:spLocks/>
          </p:cNvSpPr>
          <p:nvPr/>
        </p:nvSpPr>
        <p:spPr>
          <a:xfrm>
            <a:off x="453736" y="3886200"/>
            <a:ext cx="8229600" cy="85725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nb-NO"/>
            </a:pPr>
            <a:endParaRPr kumimoji="0" lang="nb-NO"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eaLnBrk="1" latinLnBrk="0" hangingPunct="1">
              <a:spcBef>
                <a:spcPct val="20000"/>
              </a:spcBef>
              <a:buFontTx/>
              <a:buNone/>
              <a:defRPr kumimoji="0" lang="nb-NO" sz="1800" i="0" baseline="0">
                <a:solidFill>
                  <a:schemeClr val="tx1"/>
                </a:solidFill>
                <a:latin typeface="+mn-lt"/>
                <a:ea typeface="+mn-ea"/>
                <a:cs typeface="+mn-cs"/>
              </a:defRPr>
            </a:lvl1pPr>
            <a:extLst/>
          </a:lstStyle>
          <a:p>
            <a:pPr lvl="0"/>
            <a:r>
              <a:rPr kumimoji="0" lang="nb-NO"/>
              <a:t>Klikk for å legge til dato og andre detaljer</a:t>
            </a:r>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endParaRPr kumimoji="0"/>
          </a:p>
        </p:txBody>
      </p:sp>
      <p:sp>
        <p:nvSpPr>
          <p:cNvPr id="6" name="Rectangle 5"/>
          <p:cNvSpPr/>
          <p:nvPr userDrawn="1"/>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nb-NO"/>
          </a:p>
        </p:txBody>
      </p:sp>
      <p:sp>
        <p:nvSpPr>
          <p:cNvPr id="11" name="Rectangle 10"/>
          <p:cNvSpPr>
            <a:spLocks noGrp="1"/>
          </p:cNvSpPr>
          <p:nvPr>
            <p:ph type="dt" sz="half" idx="12"/>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12" name="Rectangle 11"/>
          <p:cNvSpPr>
            <a:spLocks noGrp="1"/>
          </p:cNvSpPr>
          <p:nvPr>
            <p:ph type="sldNum" sz="quarter" idx="13"/>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3" name="Rectangle 12"/>
          <p:cNvSpPr>
            <a:spLocks noGrp="1"/>
          </p:cNvSpPr>
          <p:nvPr>
            <p:ph type="ftr" sz="quarter" idx="14"/>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 opp, liggende med tekst">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15" name="Rectangle 7"/>
          <p:cNvSpPr>
            <a:spLocks noGrp="1" noChangeAspect="1"/>
          </p:cNvSpPr>
          <p:nvPr>
            <p:ph type="pic" sz="quarter" idx="12"/>
          </p:nvPr>
        </p:nvSpPr>
        <p:spPr>
          <a:xfrm>
            <a:off x="45720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26" name="Rectangle 7"/>
          <p:cNvSpPr>
            <a:spLocks noGrp="1" noChangeAspect="1"/>
          </p:cNvSpPr>
          <p:nvPr>
            <p:ph type="pic" sz="quarter" idx="13"/>
          </p:nvPr>
        </p:nvSpPr>
        <p:spPr>
          <a:xfrm>
            <a:off x="4663440" y="171450"/>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27" name="Rectangle 11"/>
          <p:cNvSpPr>
            <a:spLocks noGrp="1"/>
          </p:cNvSpPr>
          <p:nvPr>
            <p:ph type="body" sz="quarter" idx="14" hasCustomPrompt="1"/>
          </p:nvPr>
        </p:nvSpPr>
        <p:spPr>
          <a:xfrm>
            <a:off x="457200" y="171450"/>
            <a:ext cx="4023360" cy="2263140"/>
          </a:xfrm>
        </p:spPr>
        <p:txBody>
          <a:bodyPr anchor="b" anchorCtr="0">
            <a:noAutofit/>
          </a:bodyPr>
          <a:lstStyle>
            <a:lvl1pPr marL="0" marR="0" indent="0" algn="l" rtl="0" eaLnBrk="1" latinLnBrk="0" hangingPunct="1">
              <a:spcBef>
                <a:spcPct val="20000"/>
              </a:spcBef>
              <a:buFontTx/>
              <a:buNone/>
              <a:defRPr kumimoji="0" lang="nb-NO" sz="1800" i="0" baseline="0">
                <a:solidFill>
                  <a:schemeClr val="tx1"/>
                </a:solidFill>
                <a:latin typeface="+mn-lt"/>
                <a:ea typeface="+mn-ea"/>
                <a:cs typeface="+mn-cs"/>
              </a:defRPr>
            </a:lvl1pPr>
            <a:extLst/>
          </a:lstStyle>
          <a:p>
            <a:pPr lvl="0"/>
            <a:r>
              <a:rPr kumimoji="0" lang="nb-NO"/>
              <a:t>Klikk for å legge til tekst</a:t>
            </a:r>
          </a:p>
        </p:txBody>
      </p:sp>
      <p:sp>
        <p:nvSpPr>
          <p:cNvPr id="6" name="Rectangle 5"/>
          <p:cNvSpPr>
            <a:spLocks noGrp="1"/>
          </p:cNvSpPr>
          <p:nvPr>
            <p:ph type="dt" sz="half" idx="15"/>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7" name="Rectangle 6"/>
          <p:cNvSpPr>
            <a:spLocks noGrp="1"/>
          </p:cNvSpPr>
          <p:nvPr>
            <p:ph type="sldNum" sz="quarter" idx="16"/>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7"/>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e opp, blandet">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577465"/>
            <a:ext cx="3649900" cy="216712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29" name="Rectangle 7"/>
          <p:cNvSpPr>
            <a:spLocks noGrp="1" noChangeAspect="1"/>
          </p:cNvSpPr>
          <p:nvPr>
            <p:ph type="pic" sz="quarter" idx="12"/>
          </p:nvPr>
        </p:nvSpPr>
        <p:spPr>
          <a:xfrm>
            <a:off x="426720" y="288036"/>
            <a:ext cx="4457700" cy="4457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10" name="Rectangle 7"/>
          <p:cNvSpPr>
            <a:spLocks noGrp="1" noChangeAspect="1"/>
          </p:cNvSpPr>
          <p:nvPr>
            <p:ph type="pic" sz="quarter" idx="13"/>
          </p:nvPr>
        </p:nvSpPr>
        <p:spPr>
          <a:xfrm>
            <a:off x="5067300" y="291999"/>
            <a:ext cx="3657600" cy="216545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5" name="Rectangle 4"/>
          <p:cNvSpPr>
            <a:spLocks noGrp="1"/>
          </p:cNvSpPr>
          <p:nvPr>
            <p:ph type="dt" sz="half" idx="14"/>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6" name="Rectangle 5"/>
          <p:cNvSpPr>
            <a:spLocks noGrp="1"/>
          </p:cNvSpPr>
          <p:nvPr>
            <p:ph type="sldNum" sz="quarter" idx="15"/>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6"/>
          </p:nvPr>
        </p:nvSpPr>
        <p:spPr/>
        <p:txBody>
          <a:bodyPr/>
          <a:lstStyle>
            <a:extLst/>
          </a:lstStyle>
          <a:p>
            <a:endParaRPr kumimoji="0" lang="nb-NO"/>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Fire opp, stående med tekst">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71450"/>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3" name="Rectangle 7"/>
          <p:cNvSpPr>
            <a:spLocks noGrp="1"/>
          </p:cNvSpPr>
          <p:nvPr>
            <p:ph type="pic" sz="quarter" idx="26"/>
          </p:nvPr>
        </p:nvSpPr>
        <p:spPr>
          <a:xfrm>
            <a:off x="22292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10" name="Rectangle 7"/>
          <p:cNvSpPr>
            <a:spLocks noGrp="1" noChangeAspect="1"/>
          </p:cNvSpPr>
          <p:nvPr>
            <p:ph type="pic" sz="quarter" idx="25"/>
          </p:nvPr>
        </p:nvSpPr>
        <p:spPr>
          <a:xfrm>
            <a:off x="4672217" y="171450"/>
            <a:ext cx="2286000"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7" name="Rectangle 7"/>
          <p:cNvSpPr>
            <a:spLocks noGrp="1"/>
          </p:cNvSpPr>
          <p:nvPr>
            <p:ph type="pic" sz="quarter" idx="27"/>
          </p:nvPr>
        </p:nvSpPr>
        <p:spPr>
          <a:xfrm>
            <a:off x="46676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6" name="Rectangle 7"/>
          <p:cNvSpPr>
            <a:spLocks noGrp="1"/>
          </p:cNvSpPr>
          <p:nvPr>
            <p:ph type="body" sz="quarter" idx="16" hasCustomPrompt="1"/>
          </p:nvPr>
        </p:nvSpPr>
        <p:spPr>
          <a:xfrm>
            <a:off x="400497" y="971550"/>
            <a:ext cx="1676400" cy="1428750"/>
          </a:xfrm>
        </p:spPr>
        <p:txBody>
          <a:bodyPr anchor="b" anchorCtr="0">
            <a:noAutofit/>
          </a:bodyPr>
          <a:lstStyle>
            <a:lvl1pPr marL="0" marR="0" indent="0" algn="r" rtl="0" eaLnBrk="1" latinLnBrk="0" hangingPunct="1">
              <a:spcBef>
                <a:spcPct val="20000"/>
              </a:spcBef>
              <a:buFontTx/>
              <a:buNone/>
              <a:defRPr kumimoji="0" lang="nb-NO" sz="1600" baseline="0">
                <a:solidFill>
                  <a:schemeClr val="tx1"/>
                </a:solidFill>
                <a:latin typeface="+mn-lt"/>
                <a:ea typeface="+mn-ea"/>
                <a:cs typeface="+mn-cs"/>
              </a:defRPr>
            </a:lvl1pPr>
            <a:extLst/>
          </a:lstStyle>
          <a:p>
            <a:pPr lvl="0"/>
            <a:r>
              <a:rPr kumimoji="0" lang="nb-NO"/>
              <a:t>Klikk for å legge til tekst</a:t>
            </a:r>
          </a:p>
        </p:txBody>
      </p:sp>
      <p:sp>
        <p:nvSpPr>
          <p:cNvPr id="14" name="Rectangle 7"/>
          <p:cNvSpPr>
            <a:spLocks noGrp="1"/>
          </p:cNvSpPr>
          <p:nvPr>
            <p:ph type="body" sz="quarter" idx="29" hasCustomPrompt="1"/>
          </p:nvPr>
        </p:nvSpPr>
        <p:spPr>
          <a:xfrm>
            <a:off x="7086600" y="971550"/>
            <a:ext cx="1676400" cy="1428750"/>
          </a:xfrm>
        </p:spPr>
        <p:txBody>
          <a:bodyPr anchor="b"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4" name="Rectangle 7"/>
          <p:cNvSpPr>
            <a:spLocks noGrp="1"/>
          </p:cNvSpPr>
          <p:nvPr>
            <p:ph type="body" sz="quarter" idx="28" hasCustomPrompt="1"/>
          </p:nvPr>
        </p:nvSpPr>
        <p:spPr>
          <a:xfrm>
            <a:off x="400497" y="2514600"/>
            <a:ext cx="1676400" cy="1428750"/>
          </a:xfrm>
        </p:spPr>
        <p:txBody>
          <a:bodyPr anchor="t" anchorCtr="0"/>
          <a:lstStyle>
            <a:lvl1pPr marL="0" marR="0" indent="0" algn="r" eaLnBrk="1" latinLnBrk="0" hangingPunct="1">
              <a:buFontTx/>
              <a:buNone/>
              <a:defRPr kumimoji="0" lang="nb-NO" sz="1600" baseline="0"/>
            </a:lvl1pPr>
            <a:extLst/>
          </a:lstStyle>
          <a:p>
            <a:pPr lvl="0"/>
            <a:r>
              <a:rPr kumimoji="0" lang="nb-NO"/>
              <a:t>Klikk for å legge til tekst</a:t>
            </a:r>
          </a:p>
        </p:txBody>
      </p:sp>
      <p:sp>
        <p:nvSpPr>
          <p:cNvPr id="13" name="Rectangle 7"/>
          <p:cNvSpPr>
            <a:spLocks noGrp="1"/>
          </p:cNvSpPr>
          <p:nvPr>
            <p:ph type="body" sz="quarter" idx="30" hasCustomPrompt="1"/>
          </p:nvPr>
        </p:nvSpPr>
        <p:spPr>
          <a:xfrm>
            <a:off x="7086600" y="2514600"/>
            <a:ext cx="1676400" cy="1428750"/>
          </a:xfrm>
        </p:spPr>
        <p:txBody>
          <a:bodyPr anchor="t"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11" name="Rectangle 10"/>
          <p:cNvSpPr>
            <a:spLocks noGrp="1"/>
          </p:cNvSpPr>
          <p:nvPr>
            <p:ph type="dt" sz="half" idx="31"/>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12" name="Rectangle 11"/>
          <p:cNvSpPr>
            <a:spLocks noGrp="1"/>
          </p:cNvSpPr>
          <p:nvPr>
            <p:ph type="sldNum" sz="quarter" idx="32"/>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5" name="Rectangle 14"/>
          <p:cNvSpPr>
            <a:spLocks noGrp="1"/>
          </p:cNvSpPr>
          <p:nvPr>
            <p:ph type="ftr" sz="quarter" idx="33"/>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Fire opp, liggende med tekst">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00050"/>
            <a:ext cx="3653297"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8" name="Rectangle 7"/>
          <p:cNvSpPr>
            <a:spLocks noGrp="1"/>
          </p:cNvSpPr>
          <p:nvPr>
            <p:ph type="body" sz="quarter" idx="16" hasCustomPrompt="1"/>
          </p:nvPr>
        </p:nvSpPr>
        <p:spPr>
          <a:xfrm>
            <a:off x="926821" y="4629150"/>
            <a:ext cx="3657600" cy="228600"/>
          </a:xfrm>
        </p:spPr>
        <p:txBody>
          <a:bodyPr lIns="9144" anchor="t"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9" name="Rectangle 7"/>
          <p:cNvSpPr>
            <a:spLocks noGrp="1"/>
          </p:cNvSpPr>
          <p:nvPr>
            <p:ph type="pic" sz="quarter" idx="17"/>
          </p:nvPr>
        </p:nvSpPr>
        <p:spPr>
          <a:xfrm>
            <a:off x="4660621" y="40005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6" name="Rectangle 7"/>
          <p:cNvSpPr>
            <a:spLocks noGrp="1"/>
          </p:cNvSpPr>
          <p:nvPr>
            <p:ph type="pic" sz="quarter" idx="18"/>
          </p:nvPr>
        </p:nvSpPr>
        <p:spPr>
          <a:xfrm>
            <a:off x="9268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14" name="Rectangle 7"/>
          <p:cNvSpPr>
            <a:spLocks noGrp="1"/>
          </p:cNvSpPr>
          <p:nvPr>
            <p:ph type="pic" sz="quarter" idx="19"/>
          </p:nvPr>
        </p:nvSpPr>
        <p:spPr>
          <a:xfrm>
            <a:off x="46606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4" name="Rectangle 7"/>
          <p:cNvSpPr>
            <a:spLocks noGrp="1"/>
          </p:cNvSpPr>
          <p:nvPr>
            <p:ph type="body" sz="quarter" idx="22" hasCustomPrompt="1"/>
          </p:nvPr>
        </p:nvSpPr>
        <p:spPr>
          <a:xfrm>
            <a:off x="926821" y="114300"/>
            <a:ext cx="3657600" cy="228600"/>
          </a:xfrm>
        </p:spPr>
        <p:txBody>
          <a:bodyPr lIns="9144" anchor="t"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18" name="Rectangle 7"/>
          <p:cNvSpPr>
            <a:spLocks noGrp="1"/>
          </p:cNvSpPr>
          <p:nvPr>
            <p:ph type="body" sz="quarter" idx="23" hasCustomPrompt="1"/>
          </p:nvPr>
        </p:nvSpPr>
        <p:spPr>
          <a:xfrm>
            <a:off x="4660621" y="4629150"/>
            <a:ext cx="3657600" cy="228600"/>
          </a:xfrm>
        </p:spPr>
        <p:txBody>
          <a:bodyPr lIns="9144" anchor="t"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16" name="Rectangle 7"/>
          <p:cNvSpPr>
            <a:spLocks noGrp="1"/>
          </p:cNvSpPr>
          <p:nvPr>
            <p:ph type="body" sz="quarter" idx="24" hasCustomPrompt="1"/>
          </p:nvPr>
        </p:nvSpPr>
        <p:spPr>
          <a:xfrm>
            <a:off x="4660621" y="114300"/>
            <a:ext cx="3657600" cy="228600"/>
          </a:xfrm>
        </p:spPr>
        <p:txBody>
          <a:bodyPr lIns="9144" anchor="t" anchorCtr="0"/>
          <a:lstStyle>
            <a:lvl1pPr marL="0" marR="0" indent="0" algn="l" eaLnBrk="1" latinLnBrk="0" hangingPunct="1">
              <a:buFontTx/>
              <a:buNone/>
              <a:defRPr kumimoji="0" lang="nb-NO" sz="1600" baseline="0"/>
            </a:lvl1pPr>
            <a:extLst/>
          </a:lstStyle>
          <a:p>
            <a:pPr lvl="0"/>
            <a:r>
              <a:rPr kumimoji="0" lang="nb-NO"/>
              <a:t>Klikk for å legge til tekst</a:t>
            </a:r>
          </a:p>
        </p:txBody>
      </p:sp>
      <p:sp>
        <p:nvSpPr>
          <p:cNvPr id="10" name="Rectangle 9"/>
          <p:cNvSpPr>
            <a:spLocks noGrp="1"/>
          </p:cNvSpPr>
          <p:nvPr>
            <p:ph type="dt" sz="half" idx="25"/>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11" name="Rectangle 10"/>
          <p:cNvSpPr>
            <a:spLocks noGrp="1"/>
          </p:cNvSpPr>
          <p:nvPr>
            <p:ph type="sldNum" sz="quarter" idx="26"/>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2" name="Rectangle 11"/>
          <p:cNvSpPr>
            <a:spLocks noGrp="1"/>
          </p:cNvSpPr>
          <p:nvPr>
            <p:ph type="ftr" sz="quarter" idx="27"/>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Fire opp, stående med stor tekst">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30" name="Rectangle 7"/>
          <p:cNvSpPr>
            <a:spLocks noGrp="1"/>
          </p:cNvSpPr>
          <p:nvPr>
            <p:ph type="pic" sz="quarter" idx="31"/>
          </p:nvPr>
        </p:nvSpPr>
        <p:spPr>
          <a:xfrm>
            <a:off x="45466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7" name="Rectangle 7"/>
          <p:cNvSpPr>
            <a:spLocks noGrp="1"/>
          </p:cNvSpPr>
          <p:nvPr>
            <p:ph type="pic" sz="quarter" idx="30"/>
          </p:nvPr>
        </p:nvSpPr>
        <p:spPr>
          <a:xfrm>
            <a:off x="234906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9" name="Rectangle 7"/>
          <p:cNvSpPr>
            <a:spLocks noGrp="1"/>
          </p:cNvSpPr>
          <p:nvPr>
            <p:ph type="pic" sz="quarter" idx="32"/>
          </p:nvPr>
        </p:nvSpPr>
        <p:spPr>
          <a:xfrm>
            <a:off x="6740167"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4" name="Rectangle 7"/>
          <p:cNvSpPr>
            <a:spLocks noGrp="1"/>
          </p:cNvSpPr>
          <p:nvPr>
            <p:ph type="body" sz="quarter" idx="29" hasCustomPrompt="1"/>
          </p:nvPr>
        </p:nvSpPr>
        <p:spPr>
          <a:xfrm>
            <a:off x="152400" y="3371850"/>
            <a:ext cx="8763000" cy="1428750"/>
          </a:xfrm>
        </p:spPr>
        <p:txBody>
          <a:bodyPr anchor="t" anchorCtr="0"/>
          <a:lstStyle>
            <a:lvl1pPr marL="0" marR="0" indent="0" algn="l" eaLnBrk="1" latinLnBrk="0" hangingPunct="1">
              <a:buFontTx/>
              <a:buNone/>
              <a:defRPr kumimoji="0" lang="nb-NO" sz="2400" baseline="0"/>
            </a:lvl1pPr>
            <a:extLst/>
          </a:lstStyle>
          <a:p>
            <a:pPr lvl="0"/>
            <a:r>
              <a:rPr kumimoji="0" lang="nb-NO"/>
              <a:t>Klikk for å legge til tekst</a:t>
            </a:r>
          </a:p>
        </p:txBody>
      </p:sp>
      <p:sp>
        <p:nvSpPr>
          <p:cNvPr id="8" name="Rectangle 7"/>
          <p:cNvSpPr>
            <a:spLocks noGrp="1"/>
          </p:cNvSpPr>
          <p:nvPr>
            <p:ph type="dt" sz="half" idx="33"/>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9" name="Rectangle 8"/>
          <p:cNvSpPr>
            <a:spLocks noGrp="1"/>
          </p:cNvSpPr>
          <p:nvPr>
            <p:ph type="sldNum" sz="quarter" idx="34"/>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0" name="Rectangle 9"/>
          <p:cNvSpPr>
            <a:spLocks noGrp="1"/>
          </p:cNvSpPr>
          <p:nvPr>
            <p:ph type="ftr" sz="quarter" idx="35"/>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Fire opp, en stående med tre liggend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193249"/>
            <a:ext cx="4617720" cy="46291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4" name="Rectangle 7"/>
          <p:cNvSpPr>
            <a:spLocks noGrp="1" noChangeAspect="1"/>
          </p:cNvSpPr>
          <p:nvPr>
            <p:ph type="pic" sz="quarter" idx="18"/>
          </p:nvPr>
        </p:nvSpPr>
        <p:spPr>
          <a:xfrm>
            <a:off x="5788848" y="193249"/>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6" name="Rectangle 7"/>
          <p:cNvSpPr>
            <a:spLocks noGrp="1" noChangeAspect="1"/>
          </p:cNvSpPr>
          <p:nvPr>
            <p:ph type="pic" sz="quarter" idx="22"/>
          </p:nvPr>
        </p:nvSpPr>
        <p:spPr>
          <a:xfrm>
            <a:off x="5788848" y="1824493"/>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14" name="Rectangle 7"/>
          <p:cNvSpPr>
            <a:spLocks noGrp="1" noChangeAspect="1"/>
          </p:cNvSpPr>
          <p:nvPr>
            <p:ph type="pic" sz="quarter" idx="23"/>
          </p:nvPr>
        </p:nvSpPr>
        <p:spPr>
          <a:xfrm>
            <a:off x="5788848" y="3455737"/>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7" name="Rectangle 6"/>
          <p:cNvSpPr>
            <a:spLocks noGrp="1"/>
          </p:cNvSpPr>
          <p:nvPr>
            <p:ph type="dt" sz="half" idx="24"/>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8" name="Rectangle 7"/>
          <p:cNvSpPr>
            <a:spLocks noGrp="1"/>
          </p:cNvSpPr>
          <p:nvPr>
            <p:ph type="sldNum" sz="quarter" idx="25"/>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9" name="Rectangle 8"/>
          <p:cNvSpPr>
            <a:spLocks noGrp="1"/>
          </p:cNvSpPr>
          <p:nvPr>
            <p:ph type="ftr" sz="quarter" idx="26"/>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Fem opp, Tre liggende med to stående">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5717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7" name="Rectangle 7"/>
          <p:cNvSpPr>
            <a:spLocks noGrp="1"/>
          </p:cNvSpPr>
          <p:nvPr>
            <p:ph type="pic" sz="quarter" idx="17"/>
          </p:nvPr>
        </p:nvSpPr>
        <p:spPr>
          <a:xfrm>
            <a:off x="3033848" y="171450"/>
            <a:ext cx="5562600" cy="312896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31" name="Rectangle 7"/>
          <p:cNvSpPr>
            <a:spLocks noGrp="1"/>
          </p:cNvSpPr>
          <p:nvPr>
            <p:ph type="pic" sz="quarter" idx="26"/>
          </p:nvPr>
        </p:nvSpPr>
        <p:spPr>
          <a:xfrm>
            <a:off x="609600" y="1714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6" name="Rectangle 7"/>
          <p:cNvSpPr>
            <a:spLocks noGrp="1" noChangeAspect="1"/>
          </p:cNvSpPr>
          <p:nvPr>
            <p:ph type="pic" sz="quarter" idx="27"/>
          </p:nvPr>
        </p:nvSpPr>
        <p:spPr>
          <a:xfrm>
            <a:off x="5943600" y="3371850"/>
            <a:ext cx="2666999"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3" name="Rectangle 7"/>
          <p:cNvSpPr>
            <a:spLocks noGrp="1" noChangeAspect="1"/>
          </p:cNvSpPr>
          <p:nvPr>
            <p:ph type="pic" sz="quarter" idx="28"/>
          </p:nvPr>
        </p:nvSpPr>
        <p:spPr>
          <a:xfrm>
            <a:off x="3033848" y="3371850"/>
            <a:ext cx="2757352"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7" name="Rectangle 6"/>
          <p:cNvSpPr>
            <a:spLocks noGrp="1"/>
          </p:cNvSpPr>
          <p:nvPr>
            <p:ph type="dt" sz="half" idx="29"/>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8" name="Rectangle 7"/>
          <p:cNvSpPr>
            <a:spLocks noGrp="1"/>
          </p:cNvSpPr>
          <p:nvPr>
            <p:ph type="sldNum" sz="quarter" idx="30"/>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0" name="Rectangle 9"/>
          <p:cNvSpPr>
            <a:spLocks noGrp="1"/>
          </p:cNvSpPr>
          <p:nvPr>
            <p:ph type="ftr" sz="quarter" idx="31"/>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Fem opp, Tre stående med to liggend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3" name="Rectangle 7"/>
          <p:cNvSpPr>
            <a:spLocks noGrp="1"/>
          </p:cNvSpPr>
          <p:nvPr>
            <p:ph type="pic" sz="quarter" idx="29"/>
          </p:nvPr>
        </p:nvSpPr>
        <p:spPr>
          <a:xfrm>
            <a:off x="51213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30" name="Rectangle 7"/>
          <p:cNvSpPr>
            <a:spLocks noGrp="1"/>
          </p:cNvSpPr>
          <p:nvPr>
            <p:ph type="pic" sz="quarter" idx="30"/>
          </p:nvPr>
        </p:nvSpPr>
        <p:spPr>
          <a:xfrm>
            <a:off x="471837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2" name="Rectangle 7"/>
          <p:cNvSpPr>
            <a:spLocks noGrp="1"/>
          </p:cNvSpPr>
          <p:nvPr>
            <p:ph type="pic" sz="quarter" idx="27"/>
          </p:nvPr>
        </p:nvSpPr>
        <p:spPr>
          <a:xfrm>
            <a:off x="32934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31" name="Rectangle 7"/>
          <p:cNvSpPr>
            <a:spLocks noGrp="1"/>
          </p:cNvSpPr>
          <p:nvPr>
            <p:ph type="pic" sz="quarter" idx="28"/>
          </p:nvPr>
        </p:nvSpPr>
        <p:spPr>
          <a:xfrm>
            <a:off x="60747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7" name="Rectangle 6"/>
          <p:cNvSpPr>
            <a:spLocks noGrp="1"/>
          </p:cNvSpPr>
          <p:nvPr>
            <p:ph type="dt" sz="half" idx="31"/>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8" name="Rectangle 7"/>
          <p:cNvSpPr>
            <a:spLocks noGrp="1"/>
          </p:cNvSpPr>
          <p:nvPr>
            <p:ph type="sldNum" sz="quarter" idx="32"/>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9" name="Rectangle 8"/>
          <p:cNvSpPr>
            <a:spLocks noGrp="1"/>
          </p:cNvSpPr>
          <p:nvPr>
            <p:ph type="ftr" sz="quarter" idx="33"/>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rkant med tekst">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20015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7" name="W¥ل云玗İαЂÕØÚáÛ丫:Téxt Plàçèhòlðêr 表¥鷗字㌍_W 6"/>
          <p:cNvSpPr>
            <a:spLocks noGrp="1"/>
          </p:cNvSpPr>
          <p:nvPr>
            <p:ph type="body" sz="quarter" idx="15" hasCustomPrompt="1"/>
          </p:nvPr>
        </p:nvSpPr>
        <p:spPr>
          <a:xfrm>
            <a:off x="3048000" y="3657600"/>
            <a:ext cx="3200400" cy="971550"/>
          </a:xfrm>
        </p:spPr>
        <p:txBody>
          <a:bodyPr tIns="91440" rIns="9144" bIns="91440" anchor="t"/>
          <a:lstStyle>
            <a:lvl1pPr marL="0" marR="0" indent="0" algn="l" eaLnBrk="1" latinLnBrk="0" hangingPunct="1">
              <a:buFontTx/>
              <a:buNone/>
              <a:defRPr kumimoji="0" lang="nb-NO" sz="1800" i="0"/>
            </a:lvl1pPr>
            <a:extLst/>
          </a:lstStyle>
          <a:p>
            <a:pPr lvl="0"/>
            <a:r>
              <a:rPr kumimoji="0" lang="nb-NO"/>
              <a:t>Klikk for å legge til tekst</a:t>
            </a:r>
          </a:p>
        </p:txBody>
      </p:sp>
      <p:sp>
        <p:nvSpPr>
          <p:cNvPr id="5" name="Rectangle 4"/>
          <p:cNvSpPr>
            <a:spLocks noGrp="1"/>
          </p:cNvSpPr>
          <p:nvPr>
            <p:ph type="dt" sz="half" idx="16"/>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6" name="Rectangle 5"/>
          <p:cNvSpPr>
            <a:spLocks noGrp="1"/>
          </p:cNvSpPr>
          <p:nvPr>
            <p:ph type="sldNum" sz="quarter" idx="17"/>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8"/>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 opp, firkant med tekst">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6" name="W¥ل云玗İαЂôÁûÂÚ丫:Pïçtúrê Plå¢éhõlðér 表¥鷗字㌍ 表_W 5"/>
          <p:cNvSpPr>
            <a:spLocks noGrp="1" noChangeAspect="1"/>
          </p:cNvSpPr>
          <p:nvPr>
            <p:ph type="pic" sz="quarter" idx="14"/>
          </p:nvPr>
        </p:nvSpPr>
        <p:spPr>
          <a:xfrm>
            <a:off x="1143001"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7" name="W¥ل云玗İαЂÕØÚáÛ丫:Téxt Plàçèhòlðêr 表¥鷗字㌍_W 6"/>
          <p:cNvSpPr>
            <a:spLocks noGrp="1"/>
          </p:cNvSpPr>
          <p:nvPr>
            <p:ph type="body" sz="quarter" idx="15" hasCustomPrompt="1"/>
          </p:nvPr>
        </p:nvSpPr>
        <p:spPr>
          <a:xfrm>
            <a:off x="4953000" y="3486150"/>
            <a:ext cx="3200400" cy="971550"/>
          </a:xfrm>
        </p:spPr>
        <p:txBody>
          <a:bodyPr tIns="91440" rIns="9144" bIns="91440" anchor="t"/>
          <a:lstStyle>
            <a:lvl1pPr marL="0" marR="0" indent="0" algn="l" eaLnBrk="1" latinLnBrk="0" hangingPunct="1">
              <a:buFontTx/>
              <a:buNone/>
              <a:defRPr kumimoji="0" lang="nb-NO" sz="1800" i="0"/>
            </a:lvl1pPr>
            <a:extLst/>
          </a:lstStyle>
          <a:p>
            <a:pPr lvl="0"/>
            <a:r>
              <a:rPr kumimoji="0" lang="nb-NO"/>
              <a:t>Klikk for å legge til tekst</a:t>
            </a:r>
          </a:p>
        </p:txBody>
      </p:sp>
      <p:sp>
        <p:nvSpPr>
          <p:cNvPr id="8" name="W¥ل云玗İαЂÕØÚáÛ丫:Téxt Plàçèhòlðêr 表¥鷗字㌍_W 7"/>
          <p:cNvSpPr>
            <a:spLocks noGrp="1"/>
          </p:cNvSpPr>
          <p:nvPr>
            <p:ph type="body" sz="quarter" idx="16" hasCustomPrompt="1"/>
          </p:nvPr>
        </p:nvSpPr>
        <p:spPr>
          <a:xfrm>
            <a:off x="1143000" y="3486150"/>
            <a:ext cx="3200400" cy="971550"/>
          </a:xfrm>
        </p:spPr>
        <p:txBody>
          <a:bodyPr tIns="91440" rIns="9144" bIns="91440" anchor="t"/>
          <a:lstStyle>
            <a:lvl1pPr marL="0" marR="0" indent="0" algn="l" eaLnBrk="1" latinLnBrk="0" hangingPunct="1">
              <a:buFontTx/>
              <a:buNone/>
              <a:defRPr kumimoji="0" lang="nb-NO" sz="1800" i="0"/>
            </a:lvl1pPr>
            <a:extLst/>
          </a:lstStyle>
          <a:p>
            <a:pPr lvl="0"/>
            <a:r>
              <a:rPr kumimoji="0" lang="nb-NO"/>
              <a:t>Klikk for å legge til tekst</a:t>
            </a:r>
          </a:p>
        </p:txBody>
      </p:sp>
      <p:sp>
        <p:nvSpPr>
          <p:cNvPr id="9" name="Rectangle 8"/>
          <p:cNvSpPr>
            <a:spLocks noGrp="1"/>
          </p:cNvSpPr>
          <p:nvPr>
            <p:ph type="dt" sz="half" idx="17"/>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10" name="Rectangle 9"/>
          <p:cNvSpPr>
            <a:spLocks noGrp="1"/>
          </p:cNvSpPr>
          <p:nvPr>
            <p:ph type="sldNum" sz="quarter" idx="18"/>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1" name="Rectangle 10"/>
          <p:cNvSpPr>
            <a:spLocks noGrp="1"/>
          </p:cNvSpPr>
          <p:nvPr>
            <p:ph type="ftr" sz="quarter" idx="19"/>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iggende med bildetekst">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20943"/>
            <a:ext cx="7467600" cy="4200525"/>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nb-NO" i="0">
                <a:solidFill>
                  <a:schemeClr val="tx1"/>
                </a:solidFill>
                <a:latin typeface="+mn-lt"/>
                <a:ea typeface="+mn-ea"/>
                <a:cs typeface="+mn-cs"/>
              </a:defRPr>
            </a:lvl1pPr>
            <a:extLst/>
          </a:lstStyle>
          <a:p>
            <a:pPr marL="0" marR="0" indent="1588" algn="ctr" eaLnBrk="1" latinLnBrk="0" hangingPunct="1"/>
            <a:endParaRPr kumimoji="0"/>
          </a:p>
        </p:txBody>
      </p:sp>
      <p:sp>
        <p:nvSpPr>
          <p:cNvPr id="7" name="Rectangle 5"/>
          <p:cNvSpPr>
            <a:spLocks noGrp="1"/>
          </p:cNvSpPr>
          <p:nvPr>
            <p:ph type="body" sz="quarter" idx="11" hasCustomPrompt="1"/>
          </p:nvPr>
        </p:nvSpPr>
        <p:spPr>
          <a:xfrm>
            <a:off x="914400" y="4514850"/>
            <a:ext cx="7467600" cy="285750"/>
          </a:xfrm>
        </p:spPr>
        <p:txBody>
          <a:bodyPr rIns="9144" anchor="t" anchorCtr="0">
            <a:noAutofit/>
          </a:bodyPr>
          <a:lstStyle>
            <a:lvl1pPr marL="0" marR="0" indent="0" algn="l" rtl="0" eaLnBrk="1" latinLnBrk="0" hangingPunct="1">
              <a:spcBef>
                <a:spcPct val="20000"/>
              </a:spcBef>
              <a:buFontTx/>
              <a:buNone/>
              <a:defRPr kumimoji="0" lang="nb-NO" sz="1800" i="0" baseline="0">
                <a:solidFill>
                  <a:schemeClr val="tx1"/>
                </a:solidFill>
                <a:latin typeface="+mn-lt"/>
                <a:ea typeface="+mn-ea"/>
                <a:cs typeface="+mn-cs"/>
              </a:defRPr>
            </a:lvl1pPr>
            <a:extLst/>
          </a:lstStyle>
          <a:p>
            <a:pPr lvl="0"/>
            <a:r>
              <a:rPr kumimoji="0" lang="nb-NO"/>
              <a:t>Klikk for å legge til tekst</a:t>
            </a:r>
          </a:p>
        </p:txBody>
      </p:sp>
      <p:sp>
        <p:nvSpPr>
          <p:cNvPr id="4" name="Rectangle 3"/>
          <p:cNvSpPr>
            <a:spLocks noGrp="1"/>
          </p:cNvSpPr>
          <p:nvPr>
            <p:ph type="dt" sz="half" idx="12"/>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6" name="Rectangle 5"/>
          <p:cNvSpPr>
            <a:spLocks noGrp="1"/>
          </p:cNvSpPr>
          <p:nvPr>
            <p:ph type="sldNum" sz="quarter" idx="13"/>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4"/>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543050"/>
            <a:ext cx="8229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4" name="W¥ل云玗İαЂÕØÚáÛ丫:Téxt Plàçèhòlðêr 表¥鷗字㌍_W 3"/>
          <p:cNvSpPr>
            <a:spLocks noGrp="1"/>
          </p:cNvSpPr>
          <p:nvPr>
            <p:ph type="body" sz="quarter" idx="12" hasCustomPrompt="1"/>
          </p:nvPr>
        </p:nvSpPr>
        <p:spPr>
          <a:xfrm>
            <a:off x="457200" y="3657600"/>
            <a:ext cx="8229600" cy="1085850"/>
          </a:xfrm>
        </p:spPr>
        <p:txBody>
          <a:bodyPr tIns="91440" rIns="9144" bIns="91440" anchor="t"/>
          <a:lstStyle>
            <a:lvl1pPr marL="0" marR="0" indent="0" algn="l" eaLnBrk="1" latinLnBrk="0" hangingPunct="1">
              <a:buFontTx/>
              <a:buNone/>
              <a:defRPr kumimoji="0" lang="nb-NO" sz="1800" i="0"/>
            </a:lvl1pPr>
            <a:extLst/>
          </a:lstStyle>
          <a:p>
            <a:pPr lvl="0"/>
            <a:r>
              <a:rPr kumimoji="0" lang="nb-NO"/>
              <a:t>Klikk for å legge til tekst</a:t>
            </a:r>
          </a:p>
        </p:txBody>
      </p:sp>
      <p:sp>
        <p:nvSpPr>
          <p:cNvPr id="5" name="Rectangle 4"/>
          <p:cNvSpPr>
            <a:spLocks noGrp="1"/>
          </p:cNvSpPr>
          <p:nvPr>
            <p:ph type="dt" sz="half" idx="31"/>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6" name="Rectangle 5"/>
          <p:cNvSpPr>
            <a:spLocks noGrp="1"/>
          </p:cNvSpPr>
          <p:nvPr>
            <p:ph type="sldNum" sz="quarter" idx="32"/>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7" name="Rectangle 6"/>
          <p:cNvSpPr>
            <a:spLocks noGrp="1"/>
          </p:cNvSpPr>
          <p:nvPr>
            <p:ph type="ftr" sz="quarter" idx="33"/>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endParaRPr kumimoji="0"/>
          </a:p>
        </p:txBody>
      </p:sp>
      <p:sp>
        <p:nvSpPr>
          <p:cNvPr id="14" name="Rectangle 6"/>
          <p:cNvSpPr>
            <a:spLocks noGrp="1"/>
          </p:cNvSpPr>
          <p:nvPr>
            <p:ph idx="1"/>
          </p:nvPr>
        </p:nvSpPr>
        <p:spPr/>
        <p:txBody>
          <a:bodyPr/>
          <a:lstStyle>
            <a:extLst/>
          </a:lstStyle>
          <a:p>
            <a:pPr lvl="0" eaLnBrk="1" latinLnBrk="0" hangingPunct="1"/>
            <a:endParaRPr kumimoji="0"/>
          </a:p>
          <a:p>
            <a:pPr lvl="1" eaLnBrk="1" latinLnBrk="0" hangingPunct="1"/>
            <a:endParaRPr kumimoji="0"/>
          </a:p>
          <a:p>
            <a:pPr lvl="2" eaLnBrk="1" latinLnBrk="0" hangingPunct="1"/>
            <a:endParaRPr kumimoji="0"/>
          </a:p>
          <a:p>
            <a:pPr lvl="3" eaLnBrk="1" latinLnBrk="0" hangingPunct="1"/>
            <a:endParaRPr kumimoji="0"/>
          </a:p>
          <a:p>
            <a:pPr lvl="4" eaLnBrk="1" latinLnBrk="0" hangingPunct="1"/>
            <a:endParaRPr kumimoji="0"/>
          </a:p>
        </p:txBody>
      </p:sp>
      <p:sp>
        <p:nvSpPr>
          <p:cNvPr id="2" name="Rectangle 7"/>
          <p:cNvSpPr>
            <a:spLocks noGrp="1"/>
          </p:cNvSpPr>
          <p:nvPr>
            <p:ph type="dt" sz="half" idx="10"/>
          </p:nvPr>
        </p:nvSpPr>
        <p:spPr/>
        <p:txBody>
          <a:bodyPr/>
          <a:lstStyle>
            <a:extLst/>
          </a:lstStyle>
          <a:p>
            <a:fld id="{ACB2EC6F-6501-4E04-BD6C-A8A6CABB2C5B}" type="datetimeFigureOut">
              <a:rPr kumimoji="0" lang="nb-NO"/>
              <a:pPr/>
              <a:t>27.08.15</a:t>
            </a:fld>
            <a:endParaRPr kumimoji="0" lang="nb-NO"/>
          </a:p>
        </p:txBody>
      </p:sp>
      <p:sp>
        <p:nvSpPr>
          <p:cNvPr id="27" name="Rectangle 19"/>
          <p:cNvSpPr>
            <a:spLocks noGrp="1"/>
          </p:cNvSpPr>
          <p:nvPr>
            <p:ph type="ftr" sz="quarter" idx="11"/>
          </p:nvPr>
        </p:nvSpPr>
        <p:spPr/>
        <p:txBody>
          <a:bodyPr/>
          <a:lstStyle>
            <a:extLst/>
          </a:lstStyle>
          <a:p>
            <a:endParaRPr kumimoji="0" lang="nb-NO"/>
          </a:p>
        </p:txBody>
      </p:sp>
      <p:sp>
        <p:nvSpPr>
          <p:cNvPr id="24" name="Rectangle 26"/>
          <p:cNvSpPr>
            <a:spLocks noGrp="1"/>
          </p:cNvSpPr>
          <p:nvPr>
            <p:ph type="sldNum" sz="quarter" idx="12"/>
          </p:nvPr>
        </p:nvSpPr>
        <p:spPr/>
        <p:txBody>
          <a:bodyPr/>
          <a:lstStyle>
            <a:extLst/>
          </a:lstStyle>
          <a:p>
            <a:fld id="{963B0023-0CED-47F7-85AE-654F0B232C29}" type="slidenum">
              <a:rPr kumimoji="0"/>
              <a:pPr/>
              <a:t>‹#›</a:t>
            </a:fld>
            <a:endParaRPr kumimoji="0" lang="nb-NO"/>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Stående med tekst">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74931"/>
            <a:ext cx="4640305" cy="46291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13" name="Rectangle 6"/>
          <p:cNvSpPr>
            <a:spLocks noGrp="1"/>
          </p:cNvSpPr>
          <p:nvPr>
            <p:ph type="body" sz="quarter" idx="11" hasCustomPrompt="1"/>
          </p:nvPr>
        </p:nvSpPr>
        <p:spPr>
          <a:xfrm>
            <a:off x="5257800" y="2286000"/>
            <a:ext cx="3505200" cy="2514600"/>
          </a:xfrm>
        </p:spPr>
        <p:txBody>
          <a:bodyPr tIns="91440" bIns="91440" anchor="b" anchorCtr="0">
            <a:noAutofit/>
          </a:bodyPr>
          <a:lstStyle>
            <a:lvl1pPr marL="0" marR="0" indent="0" algn="l" rtl="0" eaLnBrk="1" latinLnBrk="0" hangingPunct="1">
              <a:spcBef>
                <a:spcPct val="20000"/>
              </a:spcBef>
              <a:buFontTx/>
              <a:buNone/>
              <a:defRPr kumimoji="0" lang="nb-NO" sz="1800" i="0" baseline="0">
                <a:solidFill>
                  <a:schemeClr val="tx1"/>
                </a:solidFill>
                <a:latin typeface="+mn-lt"/>
                <a:ea typeface="+mn-ea"/>
                <a:cs typeface="+mn-cs"/>
              </a:defRPr>
            </a:lvl1pPr>
            <a:extLst/>
          </a:lstStyle>
          <a:p>
            <a:pPr lvl="0"/>
            <a:r>
              <a:rPr kumimoji="0" lang="nb-NO"/>
              <a:t>Klikk for å legge til tekst</a:t>
            </a:r>
          </a:p>
        </p:txBody>
      </p:sp>
      <p:sp>
        <p:nvSpPr>
          <p:cNvPr id="4" name="Rectangle 3"/>
          <p:cNvSpPr>
            <a:spLocks noGrp="1"/>
          </p:cNvSpPr>
          <p:nvPr>
            <p:ph type="dt" sz="half" idx="12"/>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5" name="Rectangle 4"/>
          <p:cNvSpPr>
            <a:spLocks noGrp="1"/>
          </p:cNvSpPr>
          <p:nvPr>
            <p:ph type="sldNum" sz="quarter" idx="13"/>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6" name="Rectangle 5"/>
          <p:cNvSpPr>
            <a:spLocks noGrp="1"/>
          </p:cNvSpPr>
          <p:nvPr>
            <p:ph type="ftr" sz="quarter" idx="14"/>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iggende (fullskjerm)">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51435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a:buFontTx/>
              <a:buNone/>
            </a:pPr>
            <a:r>
              <a:rPr kumimoji="0" lang="nb-NO" i="0"/>
              <a:t>Klikk ikonet</a:t>
            </a:r>
            <a:r>
              <a:rPr kumimoji="0" lang="nb-NO" i="0" baseline="0"/>
              <a:t> for å legge til et</a:t>
            </a:r>
            <a:r>
              <a:rPr kumimoji="0" lang="nb-NO" i="0"/>
              <a:t>fullsidebilde</a:t>
            </a:r>
            <a:endParaRPr kumimoji="0" lang="nb-NO" i="0" baseline="0"/>
          </a:p>
          <a:p>
            <a:pPr marL="0" marR="0" indent="0" algn="ctr">
              <a:buFontTx/>
              <a:buNone/>
            </a:pPr>
            <a:endParaRPr kumimoji="0" lang="nb-NO" i="0"/>
          </a:p>
          <a:p>
            <a:pPr algn="ctr">
              <a:buFontTx/>
              <a:buNone/>
            </a:pPr>
            <a:endParaRPr kumimoji="0" lang="nb-NO" i="0"/>
          </a:p>
          <a:p>
            <a:pPr algn="ctr">
              <a:buFontTx/>
              <a:buNone/>
            </a:pPr>
            <a:endParaRPr kumimoji="0" lang="nb-NO" i="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del">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3429000"/>
            <a:ext cx="7781730" cy="742950"/>
          </a:xfrm>
        </p:spPr>
        <p:txBody>
          <a:bodyPr vert="horz" bIns="0" anchor="b" anchorCtr="0"/>
          <a:lstStyle>
            <a:lvl1pPr eaLnBrk="1" latinLnBrk="0" hangingPunct="1">
              <a:defRPr kumimoji="0" lang="nb-NO" baseline="0"/>
            </a:lvl1pPr>
            <a:extLst/>
          </a:lstStyle>
          <a:p>
            <a:r>
              <a:rPr kumimoji="0" lang="nb-NO"/>
              <a:t>Klikk for å legge til inndelingstittel</a:t>
            </a:r>
          </a:p>
        </p:txBody>
      </p:sp>
      <p:sp>
        <p:nvSpPr>
          <p:cNvPr id="27" name="Rectangle 11"/>
          <p:cNvSpPr>
            <a:spLocks noGrp="1"/>
          </p:cNvSpPr>
          <p:nvPr>
            <p:ph type="body" sz="quarter" idx="14" hasCustomPrompt="1"/>
          </p:nvPr>
        </p:nvSpPr>
        <p:spPr>
          <a:xfrm>
            <a:off x="752670" y="4200525"/>
            <a:ext cx="7772400" cy="628650"/>
          </a:xfrm>
        </p:spPr>
        <p:txBody>
          <a:bodyPr vert="horz" tIns="0"/>
          <a:lstStyle>
            <a:lvl1pPr eaLnBrk="1" latinLnBrk="0" hangingPunct="1">
              <a:buFontTx/>
              <a:buNone/>
              <a:defRPr kumimoji="0" lang="nb-NO" sz="1800"/>
            </a:lvl1pPr>
            <a:extLst/>
          </a:lstStyle>
          <a:p>
            <a:pPr lvl="0"/>
            <a:r>
              <a:rPr kumimoji="0" lang="nb-NO"/>
              <a:t>Klikk for å legge til en undertittel</a:t>
            </a:r>
          </a:p>
        </p:txBody>
      </p:sp>
      <p:sp>
        <p:nvSpPr>
          <p:cNvPr id="7" name="Rectangle 6"/>
          <p:cNvSpPr>
            <a:spLocks noGrp="1"/>
          </p:cNvSpPr>
          <p:nvPr>
            <p:ph type="pic" sz="quarter" idx="11"/>
          </p:nvPr>
        </p:nvSpPr>
        <p:spPr>
          <a:xfrm>
            <a:off x="786338"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endParaRPr kumimoji="0"/>
          </a:p>
        </p:txBody>
      </p:sp>
      <p:sp>
        <p:nvSpPr>
          <p:cNvPr id="18" name="Rectangle 6"/>
          <p:cNvSpPr>
            <a:spLocks noGrp="1"/>
          </p:cNvSpPr>
          <p:nvPr>
            <p:ph type="pic" sz="quarter" idx="15"/>
          </p:nvPr>
        </p:nvSpPr>
        <p:spPr>
          <a:xfrm>
            <a:off x="3474604"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endParaRPr kumimoji="0"/>
          </a:p>
        </p:txBody>
      </p:sp>
      <p:sp>
        <p:nvSpPr>
          <p:cNvPr id="2" name="Rectangle 6"/>
          <p:cNvSpPr>
            <a:spLocks noGrp="1"/>
          </p:cNvSpPr>
          <p:nvPr>
            <p:ph type="pic" sz="quarter" idx="16"/>
          </p:nvPr>
        </p:nvSpPr>
        <p:spPr>
          <a:xfrm>
            <a:off x="6162870"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endParaRPr kumimoji="0"/>
          </a:p>
        </p:txBody>
      </p:sp>
      <p:sp>
        <p:nvSpPr>
          <p:cNvPr id="8" name="Rectangle 7"/>
          <p:cNvSpPr>
            <a:spLocks noGrp="1"/>
          </p:cNvSpPr>
          <p:nvPr>
            <p:ph type="dt" sz="half" idx="17"/>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9" name="Rectangle 8"/>
          <p:cNvSpPr>
            <a:spLocks noGrp="1"/>
          </p:cNvSpPr>
          <p:nvPr>
            <p:ph type="sldNum" sz="quarter" idx="18"/>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0" name="Rectangle 9"/>
          <p:cNvSpPr>
            <a:spLocks noGrp="1"/>
          </p:cNvSpPr>
          <p:nvPr>
            <p:ph type="ftr" sz="quarter" idx="19"/>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o opp, stående med tekst">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457200"/>
            <a:ext cx="3431353" cy="343135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11" name="Rectangle 8"/>
          <p:cNvSpPr>
            <a:spLocks noGrp="1" noChangeAspect="1"/>
          </p:cNvSpPr>
          <p:nvPr>
            <p:ph type="pic" sz="quarter" idx="11"/>
          </p:nvPr>
        </p:nvSpPr>
        <p:spPr>
          <a:xfrm>
            <a:off x="1066800" y="457200"/>
            <a:ext cx="3429000" cy="3429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3" name="Rectangle 7"/>
          <p:cNvSpPr>
            <a:spLocks noGrp="1"/>
          </p:cNvSpPr>
          <p:nvPr>
            <p:ph type="body" sz="quarter" idx="14" hasCustomPrompt="1"/>
          </p:nvPr>
        </p:nvSpPr>
        <p:spPr>
          <a:xfrm>
            <a:off x="1066800" y="4000500"/>
            <a:ext cx="3429000" cy="800100"/>
          </a:xfrm>
        </p:spPr>
        <p:txBody>
          <a:bodyPr lIns="91440" rIns="9144"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19" name="Rectangle 7"/>
          <p:cNvSpPr>
            <a:spLocks noGrp="1"/>
          </p:cNvSpPr>
          <p:nvPr>
            <p:ph type="body" sz="quarter" idx="15" hasCustomPrompt="1"/>
          </p:nvPr>
        </p:nvSpPr>
        <p:spPr>
          <a:xfrm>
            <a:off x="4724400" y="4000500"/>
            <a:ext cx="3429000" cy="800100"/>
          </a:xfrm>
        </p:spPr>
        <p:txBody>
          <a:bodyPr lIns="91440" rIns="9144"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6" name="Rectangle 5"/>
          <p:cNvSpPr>
            <a:spLocks noGrp="1"/>
          </p:cNvSpPr>
          <p:nvPr>
            <p:ph type="dt" sz="half" idx="16"/>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7" name="Rectangle 6"/>
          <p:cNvSpPr>
            <a:spLocks noGrp="1"/>
          </p:cNvSpPr>
          <p:nvPr>
            <p:ph type="sldNum" sz="quarter" idx="17"/>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8"/>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 opp, liggende med tekst">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25" name="Rectangle 7"/>
          <p:cNvSpPr>
            <a:spLocks noGrp="1" noChangeAspect="1"/>
          </p:cNvSpPr>
          <p:nvPr>
            <p:ph type="pic" sz="quarter" idx="14"/>
          </p:nvPr>
        </p:nvSpPr>
        <p:spPr>
          <a:xfrm>
            <a:off x="457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0" algn="ctr" eaLnBrk="1" latinLnBrk="0" hangingPunct="1"/>
            <a:endParaRPr kumimoji="0"/>
          </a:p>
        </p:txBody>
      </p:sp>
      <p:sp>
        <p:nvSpPr>
          <p:cNvPr id="8" name="Rectangle 7"/>
          <p:cNvSpPr>
            <a:spLocks noGrp="1"/>
          </p:cNvSpPr>
          <p:nvPr>
            <p:ph type="body" sz="quarter" idx="16" hasCustomPrompt="1"/>
          </p:nvPr>
        </p:nvSpPr>
        <p:spPr>
          <a:xfrm>
            <a:off x="457200" y="3643312"/>
            <a:ext cx="4038600" cy="928688"/>
          </a:xfrm>
        </p:spPr>
        <p:txBody>
          <a:bodyPr rIns="9144"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19" name="Rectangle 7"/>
          <p:cNvSpPr>
            <a:spLocks noGrp="1"/>
          </p:cNvSpPr>
          <p:nvPr>
            <p:ph type="body" sz="quarter" idx="17" hasCustomPrompt="1"/>
          </p:nvPr>
        </p:nvSpPr>
        <p:spPr>
          <a:xfrm>
            <a:off x="4648200" y="3643312"/>
            <a:ext cx="4038600" cy="928688"/>
          </a:xfrm>
        </p:spPr>
        <p:txBody>
          <a:bodyPr rIns="9144"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6" name="Rectangle 5"/>
          <p:cNvSpPr>
            <a:spLocks noGrp="1"/>
          </p:cNvSpPr>
          <p:nvPr>
            <p:ph type="dt" sz="half" idx="18"/>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7" name="Rectangle 6"/>
          <p:cNvSpPr>
            <a:spLocks noGrp="1"/>
          </p:cNvSpPr>
          <p:nvPr>
            <p:ph type="sldNum" sz="quarter" idx="19"/>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9" name="Rectangle 8"/>
          <p:cNvSpPr>
            <a:spLocks noGrp="1"/>
          </p:cNvSpPr>
          <p:nvPr>
            <p:ph type="ftr" sz="quarter" idx="20"/>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 opp, blandet med tekst">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285750"/>
            <a:ext cx="3773424" cy="212255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22" name="Rectangle 7"/>
          <p:cNvSpPr>
            <a:spLocks noGrp="1" noChangeAspect="1"/>
          </p:cNvSpPr>
          <p:nvPr>
            <p:ph type="pic" sz="quarter" idx="12"/>
          </p:nvPr>
        </p:nvSpPr>
        <p:spPr>
          <a:xfrm>
            <a:off x="454152" y="285750"/>
            <a:ext cx="4462272" cy="446227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0" marR="0" indent="1588" algn="ctr" eaLnBrk="1" latinLnBrk="0" hangingPunct="1"/>
            <a:endParaRPr kumimoji="0"/>
          </a:p>
        </p:txBody>
      </p:sp>
      <p:sp>
        <p:nvSpPr>
          <p:cNvPr id="11" name="Rectangle 7"/>
          <p:cNvSpPr>
            <a:spLocks noGrp="1"/>
          </p:cNvSpPr>
          <p:nvPr>
            <p:ph type="body" sz="quarter" idx="13" hasCustomPrompt="1"/>
          </p:nvPr>
        </p:nvSpPr>
        <p:spPr>
          <a:xfrm>
            <a:off x="5141977" y="2514600"/>
            <a:ext cx="3773425" cy="2228850"/>
          </a:xfrm>
        </p:spPr>
        <p:txBody>
          <a:bodyPr anchor="t" anchorCtr="0">
            <a:noAutofit/>
          </a:bodyPr>
          <a:lstStyle>
            <a:lvl1pPr marL="0" marR="0" indent="0" algn="l" rtl="0" eaLnBrk="1" latinLnBrk="0" hangingPunct="1">
              <a:spcBef>
                <a:spcPct val="20000"/>
              </a:spcBef>
              <a:buFontTx/>
              <a:buNone/>
              <a:defRPr kumimoji="0" lang="nb-NO" sz="1800" i="0" baseline="0">
                <a:solidFill>
                  <a:schemeClr val="tx1"/>
                </a:solidFill>
                <a:latin typeface="+mn-lt"/>
                <a:ea typeface="+mn-ea"/>
                <a:cs typeface="+mn-cs"/>
              </a:defRPr>
            </a:lvl1pPr>
            <a:extLst/>
          </a:lstStyle>
          <a:p>
            <a:pPr lvl="0"/>
            <a:r>
              <a:rPr kumimoji="0" lang="nb-NO"/>
              <a:t>Klikk for å legge til tekst</a:t>
            </a:r>
          </a:p>
        </p:txBody>
      </p:sp>
      <p:sp>
        <p:nvSpPr>
          <p:cNvPr id="5" name="Rectangle 4"/>
          <p:cNvSpPr>
            <a:spLocks noGrp="1"/>
          </p:cNvSpPr>
          <p:nvPr>
            <p:ph type="dt" sz="half" idx="14"/>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7" name="Rectangle 6"/>
          <p:cNvSpPr>
            <a:spLocks noGrp="1"/>
          </p:cNvSpPr>
          <p:nvPr>
            <p:ph type="sldNum" sz="quarter" idx="15"/>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8" name="Rectangle 7"/>
          <p:cNvSpPr>
            <a:spLocks noGrp="1"/>
          </p:cNvSpPr>
          <p:nvPr>
            <p:ph type="ftr" sz="quarter" idx="16"/>
          </p:nvPr>
        </p:nvSpPr>
        <p:spPr/>
        <p:txBody>
          <a:bodyPr/>
          <a:lstStyle>
            <a:extLst/>
          </a:lstStyle>
          <a:p>
            <a:endParaRPr kumimoji="0" lang="nb-NO"/>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opp, stående med tekst">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4" name="Rectangle 8"/>
          <p:cNvSpPr>
            <a:spLocks noGrp="1" noChangeAspect="1"/>
          </p:cNvSpPr>
          <p:nvPr>
            <p:ph type="pic" sz="quarter" idx="11"/>
          </p:nvPr>
        </p:nvSpPr>
        <p:spPr>
          <a:xfrm>
            <a:off x="32004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31" name="Rectangle 8"/>
          <p:cNvSpPr>
            <a:spLocks noGrp="1" noChangeAspect="1"/>
          </p:cNvSpPr>
          <p:nvPr>
            <p:ph type="pic" sz="quarter" idx="12"/>
          </p:nvPr>
        </p:nvSpPr>
        <p:spPr>
          <a:xfrm>
            <a:off x="61722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nb-NO" sz="2400" i="0">
                <a:solidFill>
                  <a:schemeClr val="tx1"/>
                </a:solidFill>
                <a:latin typeface="+mn-lt"/>
                <a:ea typeface="+mn-ea"/>
                <a:cs typeface="+mn-cs"/>
              </a:defRPr>
            </a:lvl1pPr>
            <a:extLst/>
          </a:lstStyle>
          <a:p>
            <a:pPr marL="342900" indent="-342900" algn="ctr" eaLnBrk="1" latinLnBrk="0" hangingPunct="1"/>
            <a:endParaRPr kumimoji="0"/>
          </a:p>
        </p:txBody>
      </p:sp>
      <p:sp>
        <p:nvSpPr>
          <p:cNvPr id="7" name="Rectangle 6"/>
          <p:cNvSpPr>
            <a:spLocks noGrp="1"/>
          </p:cNvSpPr>
          <p:nvPr>
            <p:ph type="body" sz="quarter" idx="13" hasCustomPrompt="1"/>
          </p:nvPr>
        </p:nvSpPr>
        <p:spPr>
          <a:xfrm>
            <a:off x="228600" y="3657600"/>
            <a:ext cx="2743200" cy="1085850"/>
          </a:xfrm>
        </p:spPr>
        <p:txBody>
          <a:bodyPr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6" name="Rectangle 6"/>
          <p:cNvSpPr>
            <a:spLocks noGrp="1"/>
          </p:cNvSpPr>
          <p:nvPr>
            <p:ph type="body" sz="quarter" idx="14" hasCustomPrompt="1"/>
          </p:nvPr>
        </p:nvSpPr>
        <p:spPr>
          <a:xfrm>
            <a:off x="3200400" y="3657600"/>
            <a:ext cx="2743200" cy="1085850"/>
          </a:xfrm>
        </p:spPr>
        <p:txBody>
          <a:bodyPr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14" name="Rectangle 6"/>
          <p:cNvSpPr>
            <a:spLocks noGrp="1"/>
          </p:cNvSpPr>
          <p:nvPr>
            <p:ph type="body" sz="quarter" idx="15" hasCustomPrompt="1"/>
          </p:nvPr>
        </p:nvSpPr>
        <p:spPr>
          <a:xfrm>
            <a:off x="6172200" y="3657600"/>
            <a:ext cx="2743200" cy="1085850"/>
          </a:xfrm>
        </p:spPr>
        <p:txBody>
          <a:bodyPr anchor="t" anchorCtr="0">
            <a:noAutofit/>
          </a:bodyPr>
          <a:lstStyle>
            <a:lvl1pPr marL="0" marR="0" indent="0" algn="l" rtl="0" eaLnBrk="1" latinLnBrk="0" hangingPunct="1">
              <a:spcBef>
                <a:spcPct val="20000"/>
              </a:spcBef>
              <a:buFontTx/>
              <a:buNone/>
              <a:defRPr kumimoji="0" lang="nb-NO" sz="1800" baseline="0">
                <a:solidFill>
                  <a:schemeClr val="tx1"/>
                </a:solidFill>
                <a:latin typeface="+mn-lt"/>
                <a:ea typeface="+mn-ea"/>
                <a:cs typeface="+mn-cs"/>
              </a:defRPr>
            </a:lvl1pPr>
            <a:extLst/>
          </a:lstStyle>
          <a:p>
            <a:pPr lvl="0"/>
            <a:r>
              <a:rPr kumimoji="0" lang="nb-NO"/>
              <a:t>Klikk for å legge til tekst</a:t>
            </a:r>
          </a:p>
        </p:txBody>
      </p:sp>
      <p:sp>
        <p:nvSpPr>
          <p:cNvPr id="8" name="Rectangle 7"/>
          <p:cNvSpPr>
            <a:spLocks noGrp="1"/>
          </p:cNvSpPr>
          <p:nvPr>
            <p:ph type="dt" sz="half" idx="16"/>
          </p:nvPr>
        </p:nvSpPr>
        <p:spPr/>
        <p:txBody>
          <a:bodyPr/>
          <a:lstStyle>
            <a:extLst/>
          </a:lstStyle>
          <a:p>
            <a:fld id="{F30C84A2-23CF-44F5-B813-5187ED5C7D1C}" type="datetimeFigureOut">
              <a:rPr kumimoji="0" lang="nb-NO" sz="1200">
                <a:solidFill>
                  <a:schemeClr val="tx2"/>
                </a:solidFill>
              </a:rPr>
              <a:pPr/>
              <a:t>27.08.15</a:t>
            </a:fld>
            <a:endParaRPr kumimoji="0" lang="nb-NO"/>
          </a:p>
        </p:txBody>
      </p:sp>
      <p:sp>
        <p:nvSpPr>
          <p:cNvPr id="9" name="Rectangle 8"/>
          <p:cNvSpPr>
            <a:spLocks noGrp="1"/>
          </p:cNvSpPr>
          <p:nvPr>
            <p:ph type="sldNum" sz="quarter" idx="17"/>
          </p:nvPr>
        </p:nvSpPr>
        <p:spPr/>
        <p:txBody>
          <a:bodyPr/>
          <a:lstStyle>
            <a:extLst/>
          </a:lstStyle>
          <a:p>
            <a:pPr algn="r"/>
            <a:fld id="{F99EC173-99AE-4773-AB25-02E469A13EAE}" type="slidenum">
              <a:rPr kumimoji="0" lang="nb-NO" sz="1200">
                <a:solidFill>
                  <a:schemeClr val="tx2"/>
                </a:solidFill>
              </a:rPr>
              <a:pPr algn="r"/>
              <a:t>‹#›</a:t>
            </a:fld>
            <a:endParaRPr kumimoji="0" lang="nb-NO"/>
          </a:p>
        </p:txBody>
      </p:sp>
      <p:sp>
        <p:nvSpPr>
          <p:cNvPr id="10" name="Rectangle 9"/>
          <p:cNvSpPr>
            <a:spLocks noGrp="1"/>
          </p:cNvSpPr>
          <p:nvPr>
            <p:ph type="ftr" sz="quarter" idx="18"/>
          </p:nvPr>
        </p:nvSpPr>
        <p:spPr/>
        <p:txBody>
          <a:bodyPr/>
          <a:lstStyle>
            <a:extLst/>
          </a:lstStyle>
          <a:p>
            <a:endParaRPr kumimoji="0" lang="nb-NO"/>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05978"/>
            <a:ext cx="8229600" cy="937022"/>
          </a:xfrm>
          <a:prstGeom prst="rect">
            <a:avLst/>
          </a:prstGeom>
        </p:spPr>
        <p:txBody>
          <a:bodyPr anchor="ctr">
            <a:normAutofit/>
          </a:bodyPr>
          <a:lstStyle>
            <a:extLst/>
          </a:lstStyle>
          <a:p>
            <a:pPr eaLnBrk="1" latinLnBrk="0" hangingPunct="1"/>
            <a:r>
              <a:rPr kumimoji="0" lang="en-US" smtClean="0"/>
              <a:t>Click to edit Master title style</a:t>
            </a:r>
          </a:p>
        </p:txBody>
      </p:sp>
      <p:sp>
        <p:nvSpPr>
          <p:cNvPr id="13" name="Rectangle 5"/>
          <p:cNvSpPr>
            <a:spLocks noGrp="1"/>
          </p:cNvSpPr>
          <p:nvPr>
            <p:ph type="body" idx="1"/>
          </p:nvPr>
        </p:nvSpPr>
        <p:spPr>
          <a:xfrm>
            <a:off x="457200" y="1200151"/>
            <a:ext cx="8229600" cy="3394472"/>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9" name="Rectangle 3"/>
          <p:cNvSpPr>
            <a:spLocks noGrp="1"/>
          </p:cNvSpPr>
          <p:nvPr>
            <p:ph type="dt" sz="half" idx="2"/>
          </p:nvPr>
        </p:nvSpPr>
        <p:spPr>
          <a:xfrm>
            <a:off x="66675" y="4919521"/>
            <a:ext cx="2438400" cy="183356"/>
          </a:xfrm>
          <a:prstGeom prst="rect">
            <a:avLst/>
          </a:prstGeom>
        </p:spPr>
        <p:txBody>
          <a:bodyPr anchor="b"/>
          <a:lstStyle>
            <a:lvl1pPr eaLnBrk="1" latinLnBrk="0" hangingPunct="1">
              <a:defRPr kumimoji="0" lang="nb-NO" sz="1200">
                <a:solidFill>
                  <a:schemeClr val="tx2"/>
                </a:solidFill>
              </a:defRPr>
            </a:lvl1pPr>
            <a:extLst/>
          </a:lstStyle>
          <a:p>
            <a:fld id="{F30C84A2-23CF-44F5-B813-5187ED5C7D1C}" type="datetimeFigureOut">
              <a:rPr kumimoji="0" lang="nb-NO" sz="1200">
                <a:solidFill>
                  <a:schemeClr val="tx2"/>
                </a:solidFill>
              </a:rPr>
              <a:pPr/>
              <a:t>27.08.15</a:t>
            </a:fld>
            <a:endParaRPr kumimoji="0" lang="nb-NO" sz="1200">
              <a:solidFill>
                <a:schemeClr val="tx2"/>
              </a:solidFill>
            </a:endParaRPr>
          </a:p>
        </p:txBody>
      </p:sp>
      <p:sp>
        <p:nvSpPr>
          <p:cNvPr id="20" name="Rectangle 25"/>
          <p:cNvSpPr>
            <a:spLocks noGrp="1"/>
          </p:cNvSpPr>
          <p:nvPr>
            <p:ph type="ftr" sz="quarter" idx="3"/>
          </p:nvPr>
        </p:nvSpPr>
        <p:spPr>
          <a:xfrm>
            <a:off x="2995653" y="4918615"/>
            <a:ext cx="4648200" cy="185166"/>
          </a:xfrm>
          <a:prstGeom prst="rect">
            <a:avLst/>
          </a:prstGeom>
        </p:spPr>
        <p:txBody>
          <a:bodyPr anchor="b"/>
          <a:lstStyle>
            <a:lvl1pPr algn="ctr" eaLnBrk="1" latinLnBrk="0" hangingPunct="1">
              <a:defRPr kumimoji="0" lang="nb-NO" sz="1200">
                <a:solidFill>
                  <a:schemeClr val="tx2"/>
                </a:solidFill>
              </a:defRPr>
            </a:lvl1pPr>
            <a:extLst/>
          </a:lstStyle>
          <a:p>
            <a:pPr algn="ctr"/>
            <a:endParaRPr kumimoji="0" lang="nb-NO" sz="1200">
              <a:solidFill>
                <a:schemeClr val="tx2"/>
              </a:solidFill>
            </a:endParaRPr>
          </a:p>
        </p:txBody>
      </p:sp>
      <p:sp>
        <p:nvSpPr>
          <p:cNvPr id="23" name="Rectangle 16"/>
          <p:cNvSpPr>
            <a:spLocks noGrp="1"/>
          </p:cNvSpPr>
          <p:nvPr>
            <p:ph type="sldNum" sz="quarter" idx="4"/>
          </p:nvPr>
        </p:nvSpPr>
        <p:spPr>
          <a:xfrm>
            <a:off x="8172450" y="4919521"/>
            <a:ext cx="914400" cy="183356"/>
          </a:xfrm>
          <a:prstGeom prst="rect">
            <a:avLst/>
          </a:prstGeom>
        </p:spPr>
        <p:txBody>
          <a:bodyPr/>
          <a:lstStyle>
            <a:lvl1pPr algn="r" eaLnBrk="1" latinLnBrk="0" hangingPunct="1">
              <a:defRPr kumimoji="0" lang="nb-NO" sz="1200">
                <a:solidFill>
                  <a:schemeClr val="tx2"/>
                </a:solidFill>
              </a:defRPr>
            </a:lvl1pPr>
            <a:extLst/>
          </a:lstStyle>
          <a:p>
            <a:pPr algn="r"/>
            <a:fld id="{F99EC173-99AE-4773-AB25-02E469A13EAE}" type="slidenum">
              <a:rPr kumimoji="0" lang="nb-NO" sz="1200">
                <a:solidFill>
                  <a:schemeClr val="tx2"/>
                </a:solidFill>
              </a:rPr>
              <a:pPr algn="r"/>
              <a:t>‹#›</a:t>
            </a:fld>
            <a:endParaRPr kumimoji="0" lang="nb-NO"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lang="nb-NO"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nb-NO">
          <a:solidFill>
            <a:schemeClr val="tx2"/>
          </a:solidFill>
        </a:defRPr>
      </a:lvl2pPr>
      <a:lvl3pPr eaLnBrk="1" latinLnBrk="0" hangingPunct="1">
        <a:defRPr kumimoji="0" lang="nb-NO">
          <a:solidFill>
            <a:schemeClr val="tx2"/>
          </a:solidFill>
        </a:defRPr>
      </a:lvl3pPr>
      <a:lvl4pPr eaLnBrk="1" latinLnBrk="0" hangingPunct="1">
        <a:defRPr kumimoji="0" lang="nb-NO">
          <a:solidFill>
            <a:schemeClr val="tx2"/>
          </a:solidFill>
        </a:defRPr>
      </a:lvl4pPr>
      <a:lvl5pPr eaLnBrk="1" latinLnBrk="0" hangingPunct="1">
        <a:defRPr kumimoji="0" lang="nb-NO">
          <a:solidFill>
            <a:schemeClr val="tx2"/>
          </a:solidFill>
        </a:defRPr>
      </a:lvl5pPr>
      <a:lvl6pPr eaLnBrk="1" latinLnBrk="0" hangingPunct="1">
        <a:defRPr kumimoji="0" lang="nb-NO">
          <a:solidFill>
            <a:schemeClr val="tx2"/>
          </a:solidFill>
        </a:defRPr>
      </a:lvl6pPr>
      <a:lvl7pPr eaLnBrk="1" latinLnBrk="0" hangingPunct="1">
        <a:defRPr kumimoji="0" lang="nb-NO">
          <a:solidFill>
            <a:schemeClr val="tx2"/>
          </a:solidFill>
        </a:defRPr>
      </a:lvl7pPr>
      <a:lvl8pPr eaLnBrk="1" latinLnBrk="0" hangingPunct="1">
        <a:defRPr kumimoji="0" lang="nb-NO">
          <a:solidFill>
            <a:schemeClr val="tx2"/>
          </a:solidFill>
        </a:defRPr>
      </a:lvl8pPr>
      <a:lvl9pPr eaLnBrk="1" latinLnBrk="0" hangingPunct="1">
        <a:defRPr kumimoji="0" lang="nb-NO">
          <a:solidFill>
            <a:schemeClr val="tx2"/>
          </a:solidFill>
        </a:defRPr>
      </a:lvl9pPr>
      <a:extLst/>
    </p:titleStyle>
    <p:bodyStyle>
      <a:lvl1pPr marL="342900" indent="-342900" algn="l" rtl="0" eaLnBrk="1" latinLnBrk="0" hangingPunct="1">
        <a:spcBef>
          <a:spcPct val="20000"/>
        </a:spcBef>
        <a:buChar char="•"/>
        <a:defRPr kumimoji="0" lang="nb-NO" sz="2400">
          <a:solidFill>
            <a:schemeClr val="tx1"/>
          </a:solidFill>
          <a:latin typeface="+mn-lt"/>
          <a:ea typeface="+mn-ea"/>
          <a:cs typeface="+mn-cs"/>
        </a:defRPr>
      </a:lvl1pPr>
      <a:lvl2pPr marL="742950" indent="-285750" algn="l" rtl="0" eaLnBrk="1" latinLnBrk="0" hangingPunct="1">
        <a:spcBef>
          <a:spcPct val="20000"/>
        </a:spcBef>
        <a:buChar char="–"/>
        <a:defRPr kumimoji="0" lang="nb-NO" sz="2400">
          <a:solidFill>
            <a:schemeClr val="tx1"/>
          </a:solidFill>
          <a:latin typeface="+mn-lt"/>
          <a:ea typeface="+mn-ea"/>
          <a:cs typeface="+mn-cs"/>
        </a:defRPr>
      </a:lvl2pPr>
      <a:lvl3pPr marL="1143000" indent="-228600" algn="l" rtl="0" eaLnBrk="1" latinLnBrk="0" hangingPunct="1">
        <a:spcBef>
          <a:spcPct val="20000"/>
        </a:spcBef>
        <a:buChar char="•"/>
        <a:defRPr kumimoji="0" lang="nb-NO" sz="2000">
          <a:solidFill>
            <a:schemeClr val="tx1"/>
          </a:solidFill>
          <a:latin typeface="+mn-lt"/>
          <a:ea typeface="+mn-ea"/>
          <a:cs typeface="+mn-cs"/>
        </a:defRPr>
      </a:lvl3pPr>
      <a:lvl4pPr marL="1600200" indent="-228600" algn="l" rtl="0" eaLnBrk="1" latinLnBrk="0" hangingPunct="1">
        <a:spcBef>
          <a:spcPct val="20000"/>
        </a:spcBef>
        <a:buChar char="–"/>
        <a:defRPr kumimoji="0" lang="nb-NO" sz="1800">
          <a:solidFill>
            <a:schemeClr val="tx1"/>
          </a:solidFill>
          <a:latin typeface="+mn-lt"/>
          <a:ea typeface="+mn-ea"/>
          <a:cs typeface="+mn-cs"/>
        </a:defRPr>
      </a:lvl4pPr>
      <a:lvl5pPr marL="2057400" indent="-228600" algn="l" rtl="0" eaLnBrk="1" latinLnBrk="0" hangingPunct="1">
        <a:spcBef>
          <a:spcPct val="20000"/>
        </a:spcBef>
        <a:buChar char="»"/>
        <a:defRPr kumimoji="0" lang="nb-NO" sz="1600">
          <a:solidFill>
            <a:schemeClr val="tx1"/>
          </a:solidFill>
          <a:latin typeface="+mn-lt"/>
          <a:ea typeface="+mn-ea"/>
          <a:cs typeface="+mn-cs"/>
        </a:defRPr>
      </a:lvl5pPr>
      <a:lvl6pPr marL="2514600" indent="-228600" algn="l" rtl="0" eaLnBrk="1" latinLnBrk="0" hangingPunct="1">
        <a:spcBef>
          <a:spcPct val="20000"/>
        </a:spcBef>
        <a:buChar char="•"/>
        <a:defRPr kumimoji="0" lang="nb-NO" sz="2000">
          <a:solidFill>
            <a:schemeClr val="tx1"/>
          </a:solidFill>
          <a:latin typeface="+mn-lt"/>
          <a:ea typeface="+mn-ea"/>
          <a:cs typeface="+mn-cs"/>
        </a:defRPr>
      </a:lvl6pPr>
      <a:lvl7pPr marL="2971800" indent="-228600" algn="l" rtl="0" eaLnBrk="1" latinLnBrk="0" hangingPunct="1">
        <a:spcBef>
          <a:spcPct val="20000"/>
        </a:spcBef>
        <a:buChar char="•"/>
        <a:defRPr kumimoji="0" lang="nb-NO" sz="2000">
          <a:solidFill>
            <a:schemeClr val="tx1"/>
          </a:solidFill>
          <a:latin typeface="+mn-lt"/>
          <a:ea typeface="+mn-ea"/>
          <a:cs typeface="+mn-cs"/>
        </a:defRPr>
      </a:lvl7pPr>
      <a:lvl8pPr marL="3429000" indent="-228600" algn="l" rtl="0" eaLnBrk="1" latinLnBrk="0" hangingPunct="1">
        <a:spcBef>
          <a:spcPct val="20000"/>
        </a:spcBef>
        <a:buChar char="•"/>
        <a:defRPr kumimoji="0" lang="nb-NO" sz="2000">
          <a:solidFill>
            <a:schemeClr val="tx1"/>
          </a:solidFill>
          <a:latin typeface="+mn-lt"/>
          <a:ea typeface="+mn-ea"/>
          <a:cs typeface="+mn-cs"/>
        </a:defRPr>
      </a:lvl8pPr>
      <a:lvl9pPr marL="3886200" indent="-228600" algn="l" rtl="0" eaLnBrk="1" latinLnBrk="0" hangingPunct="1">
        <a:spcBef>
          <a:spcPct val="20000"/>
        </a:spcBef>
        <a:buChar char="•"/>
        <a:defRPr kumimoji="0" lang="nb-NO" sz="2000">
          <a:solidFill>
            <a:schemeClr val="tx1"/>
          </a:solidFill>
          <a:latin typeface="+mn-lt"/>
          <a:ea typeface="+mn-ea"/>
          <a:cs typeface="+mn-cs"/>
        </a:defRPr>
      </a:lvl9pPr>
      <a:extLst/>
    </p:bodyStyle>
    <p:otherStyle>
      <a:lvl1pPr marL="0" algn="l" rtl="0" eaLnBrk="1" latinLnBrk="0" hangingPunct="1">
        <a:defRPr kumimoji="0" lang="nb-NO">
          <a:solidFill>
            <a:schemeClr val="tx1"/>
          </a:solidFill>
          <a:latin typeface="+mn-lt"/>
          <a:ea typeface="+mn-ea"/>
          <a:cs typeface="+mn-cs"/>
        </a:defRPr>
      </a:lvl1pPr>
      <a:lvl2pPr marL="457200" algn="l" rtl="0" eaLnBrk="1" latinLnBrk="0" hangingPunct="1">
        <a:defRPr kumimoji="0" lang="nb-NO">
          <a:solidFill>
            <a:schemeClr val="tx1"/>
          </a:solidFill>
          <a:latin typeface="+mn-lt"/>
          <a:ea typeface="+mn-ea"/>
          <a:cs typeface="+mn-cs"/>
        </a:defRPr>
      </a:lvl2pPr>
      <a:lvl3pPr marL="914400" algn="l" rtl="0" eaLnBrk="1" latinLnBrk="0" hangingPunct="1">
        <a:defRPr kumimoji="0" lang="nb-NO">
          <a:solidFill>
            <a:schemeClr val="tx1"/>
          </a:solidFill>
          <a:latin typeface="+mn-lt"/>
          <a:ea typeface="+mn-ea"/>
          <a:cs typeface="+mn-cs"/>
        </a:defRPr>
      </a:lvl3pPr>
      <a:lvl4pPr marL="1371600" algn="l" rtl="0" eaLnBrk="1" latinLnBrk="0" hangingPunct="1">
        <a:defRPr kumimoji="0" lang="nb-NO">
          <a:solidFill>
            <a:schemeClr val="tx1"/>
          </a:solidFill>
          <a:latin typeface="+mn-lt"/>
          <a:ea typeface="+mn-ea"/>
          <a:cs typeface="+mn-cs"/>
        </a:defRPr>
      </a:lvl4pPr>
      <a:lvl5pPr marL="1828800" algn="l" rtl="0" eaLnBrk="1" latinLnBrk="0" hangingPunct="1">
        <a:defRPr kumimoji="0" lang="nb-NO">
          <a:solidFill>
            <a:schemeClr val="tx1"/>
          </a:solidFill>
          <a:latin typeface="+mn-lt"/>
          <a:ea typeface="+mn-ea"/>
          <a:cs typeface="+mn-cs"/>
        </a:defRPr>
      </a:lvl5pPr>
      <a:lvl6pPr marL="2286000" algn="l" rtl="0" eaLnBrk="1" latinLnBrk="0" hangingPunct="1">
        <a:defRPr kumimoji="0" lang="nb-NO">
          <a:solidFill>
            <a:schemeClr val="tx1"/>
          </a:solidFill>
          <a:latin typeface="+mn-lt"/>
          <a:ea typeface="+mn-ea"/>
          <a:cs typeface="+mn-cs"/>
        </a:defRPr>
      </a:lvl6pPr>
      <a:lvl7pPr marL="2743200" algn="l" rtl="0" eaLnBrk="1" latinLnBrk="0" hangingPunct="1">
        <a:defRPr kumimoji="0" lang="nb-NO">
          <a:solidFill>
            <a:schemeClr val="tx1"/>
          </a:solidFill>
          <a:latin typeface="+mn-lt"/>
          <a:ea typeface="+mn-ea"/>
          <a:cs typeface="+mn-cs"/>
        </a:defRPr>
      </a:lvl7pPr>
      <a:lvl8pPr marL="3200400" algn="l" rtl="0" eaLnBrk="1" latinLnBrk="0" hangingPunct="1">
        <a:defRPr kumimoji="0" lang="nb-NO">
          <a:solidFill>
            <a:schemeClr val="tx1"/>
          </a:solidFill>
          <a:latin typeface="+mn-lt"/>
          <a:ea typeface="+mn-ea"/>
          <a:cs typeface="+mn-cs"/>
        </a:defRPr>
      </a:lvl8pPr>
      <a:lvl9pPr marL="3657600" algn="l" rtl="0" eaLnBrk="1" latinLnBrk="0" hangingPunct="1">
        <a:defRPr kumimoji="0" lang="nb-NO">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dokument1.docx"/><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p:cNvSpPr>
          <p:nvPr>
            <p:ph type="body" sz="quarter" idx="10"/>
          </p:nvPr>
        </p:nvSpPr>
        <p:spPr/>
        <p:txBody>
          <a:bodyPr/>
          <a:lstStyle/>
          <a:p>
            <a:r>
              <a:rPr lang="nb-NO" dirty="0" smtClean="0"/>
              <a:t>NORGES JEGER- OG FISKERFROBUND</a:t>
            </a:r>
            <a:endParaRPr lang="nb-NO" dirty="0"/>
          </a:p>
        </p:txBody>
      </p:sp>
      <p:sp>
        <p:nvSpPr>
          <p:cNvPr id="7" name="Title 6"/>
          <p:cNvSpPr>
            <a:spLocks noGrp="1"/>
          </p:cNvSpPr>
          <p:nvPr>
            <p:ph type="title"/>
          </p:nvPr>
        </p:nvSpPr>
        <p:spPr/>
        <p:txBody>
          <a:bodyPr>
            <a:normAutofit fontScale="90000"/>
          </a:bodyPr>
          <a:lstStyle/>
          <a:p>
            <a:r>
              <a:rPr lang="nb-NO" dirty="0" smtClean="0"/>
              <a:t>UNGDOMSLEDER aktiviteter og tips</a:t>
            </a:r>
            <a:endParaRPr lang="nb-NO" dirty="0"/>
          </a:p>
        </p:txBody>
      </p:sp>
      <p:pic>
        <p:nvPicPr>
          <p:cNvPr id="4" name="Bilde 3" descr="NJFF logo 2D CMYK.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590550"/>
            <a:ext cx="2082316" cy="2076450"/>
          </a:xfrm>
          <a:prstGeom prst="rect">
            <a:avLst/>
          </a:prstGeom>
        </p:spPr>
      </p:pic>
    </p:spTree>
    <p:extLst>
      <p:ext uri="{BB962C8B-B14F-4D97-AF65-F5344CB8AC3E}">
        <p14:creationId xmlns:p14="http://schemas.microsoft.com/office/powerpoint/2010/main" val="15150621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smtClean="0"/>
              <a:t>Tips</a:t>
            </a:r>
          </a:p>
          <a:p>
            <a:endParaRPr lang="nb-NO" dirty="0"/>
          </a:p>
          <a:p>
            <a:pPr marL="285750" lvl="0" indent="-285750">
              <a:buFont typeface="Arial"/>
              <a:buChar char="•"/>
            </a:pPr>
            <a:r>
              <a:rPr lang="nb-NO" dirty="0" smtClean="0"/>
              <a:t>Rabaterte priser</a:t>
            </a:r>
          </a:p>
          <a:p>
            <a:pPr marL="285750" lvl="0" indent="-285750">
              <a:buFont typeface="Arial"/>
              <a:buChar char="•"/>
            </a:pPr>
            <a:r>
              <a:rPr lang="nb-NO" dirty="0" smtClean="0"/>
              <a:t>Rabattkuponger til ungdom ved jegerprøven </a:t>
            </a:r>
            <a:endParaRPr lang="nb-NO" dirty="0"/>
          </a:p>
          <a:p>
            <a:pPr marL="285750" lvl="0" indent="-285750">
              <a:buFont typeface="Arial"/>
              <a:buChar char="•"/>
            </a:pPr>
            <a:r>
              <a:rPr lang="nb-NO" dirty="0"/>
              <a:t>Legg opplæringsjakt sammen med jegerprøven</a:t>
            </a:r>
          </a:p>
          <a:p>
            <a:pPr marL="285750" lvl="0" indent="-285750">
              <a:buFont typeface="Arial"/>
              <a:buChar char="•"/>
            </a:pPr>
            <a:r>
              <a:rPr lang="nb-NO" dirty="0"/>
              <a:t>Gi </a:t>
            </a:r>
            <a:r>
              <a:rPr lang="nb-NO" dirty="0" smtClean="0"/>
              <a:t>Ta i mot alle personlig og med et smil</a:t>
            </a:r>
          </a:p>
          <a:p>
            <a:pPr marL="285750" lvl="0" indent="-285750">
              <a:buFont typeface="Arial"/>
              <a:buChar char="•"/>
            </a:pPr>
            <a:r>
              <a:rPr lang="nb-NO" dirty="0" smtClean="0"/>
              <a:t>Gi ansvar til ungdom som er klar for det. De er </a:t>
            </a:r>
            <a:r>
              <a:rPr lang="nb-NO" smtClean="0"/>
              <a:t>en kjemperesurs</a:t>
            </a:r>
            <a:endParaRPr lang="nb-NO" dirty="0"/>
          </a:p>
          <a:p>
            <a:pPr marL="285750" lvl="0" indent="-285750">
              <a:buFont typeface="Arial"/>
              <a:buChar char="•"/>
            </a:pPr>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8" name="Plassholder for bilde 11" descr="424.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560" r="16560"/>
          <a:stretch>
            <a:fillRect/>
          </a:stretch>
        </p:blipFill>
        <p:spPr>
          <a:xfrm>
            <a:off x="419377" y="174931"/>
            <a:ext cx="4305024" cy="4629150"/>
          </a:xfrm>
          <a:prstGeom prst="rect">
            <a:avLst/>
          </a:prstGeom>
        </p:spPr>
      </p:pic>
    </p:spTree>
    <p:extLst>
      <p:ext uri="{BB962C8B-B14F-4D97-AF65-F5344CB8AC3E}">
        <p14:creationId xmlns:p14="http://schemas.microsoft.com/office/powerpoint/2010/main" val="7422722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572000"/>
          </a:xfrm>
        </p:spPr>
        <p:txBody>
          <a:bodyPr/>
          <a:lstStyle>
            <a:extLst/>
          </a:lstStyle>
          <a:p>
            <a:r>
              <a:rPr lang="nb-NO" b="1" dirty="0" smtClean="0"/>
              <a:t>Sikkerhet og ansvar</a:t>
            </a:r>
          </a:p>
          <a:p>
            <a:endParaRPr lang="nb-NO" dirty="0" smtClean="0"/>
          </a:p>
          <a:p>
            <a:pPr marL="285750" indent="-285750">
              <a:buFont typeface="Arial"/>
              <a:buChar char="•"/>
            </a:pPr>
            <a:r>
              <a:rPr lang="nb-NO" dirty="0" smtClean="0"/>
              <a:t>Bruk redningsvest</a:t>
            </a:r>
          </a:p>
          <a:p>
            <a:pPr marL="285750" lvl="0" indent="-285750">
              <a:buFont typeface="Arial"/>
              <a:buChar char="•"/>
            </a:pPr>
            <a:r>
              <a:rPr lang="nb-NO" dirty="0" smtClean="0"/>
              <a:t>Gode rutiner og klare rutiner</a:t>
            </a:r>
          </a:p>
          <a:p>
            <a:pPr marL="285750" lvl="0" indent="-285750">
              <a:buFont typeface="Arial"/>
              <a:buChar char="•"/>
            </a:pPr>
            <a:r>
              <a:rPr lang="nb-NO" dirty="0" smtClean="0"/>
              <a:t>Sikkerhetskurs på skytebanen</a:t>
            </a:r>
            <a:endParaRPr lang="nb-NO" dirty="0"/>
          </a:p>
          <a:p>
            <a:pPr marL="285750" lvl="0" indent="-285750">
              <a:buFont typeface="Arial"/>
              <a:buChar char="•"/>
            </a:pPr>
            <a:r>
              <a:rPr lang="nb-NO" dirty="0"/>
              <a:t>God kommunikasjon</a:t>
            </a:r>
          </a:p>
          <a:p>
            <a:pPr marL="285750" indent="-285750">
              <a:buFont typeface="Arial"/>
              <a:buChar char="•"/>
            </a:pPr>
            <a:r>
              <a:rPr lang="nb-NO" dirty="0" smtClean="0"/>
              <a:t>Inkluder alle</a:t>
            </a:r>
          </a:p>
          <a:p>
            <a:pPr marL="285750" indent="-285750">
              <a:buFont typeface="Arial"/>
              <a:buChar char="•"/>
            </a:pPr>
            <a:endParaRPr lang="nb-NO" dirty="0"/>
          </a:p>
          <a:p>
            <a:pPr marL="285750" indent="-285750">
              <a:buFont typeface="Arial"/>
              <a:buChar char="•"/>
            </a:pPr>
            <a:endParaRPr lang="nb-NO" dirty="0" smtClean="0"/>
          </a:p>
          <a:p>
            <a:endParaRPr lang="nb-NO" dirty="0" smtClean="0"/>
          </a:p>
          <a:p>
            <a:endParaRPr lang="nb-NO" dirty="0"/>
          </a:p>
          <a:p>
            <a:endParaRPr lang="nb-NO" dirty="0" smtClean="0"/>
          </a:p>
          <a:p>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descr="rkors.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569" b="5569"/>
          <a:stretch>
            <a:fillRect/>
          </a:stretch>
        </p:blipFill>
        <p:spPr>
          <a:xfrm>
            <a:off x="419377" y="174931"/>
            <a:ext cx="4152624" cy="4629150"/>
          </a:xfrm>
        </p:spPr>
      </p:pic>
    </p:spTree>
    <p:extLst>
      <p:ext uri="{BB962C8B-B14F-4D97-AF65-F5344CB8AC3E}">
        <p14:creationId xmlns:p14="http://schemas.microsoft.com/office/powerpoint/2010/main" val="3724628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495800"/>
          </a:xfrm>
        </p:spPr>
        <p:txBody>
          <a:bodyPr/>
          <a:lstStyle>
            <a:extLst/>
          </a:lstStyle>
          <a:p>
            <a:r>
              <a:rPr lang="nb-NO" b="1" dirty="0" smtClean="0"/>
              <a:t>Aktivitetsstøtte</a:t>
            </a:r>
            <a:r>
              <a:rPr lang="nb-NO" b="1" dirty="0"/>
              <a:t>/</a:t>
            </a:r>
            <a:r>
              <a:rPr lang="nb-NO" b="1" dirty="0" err="1"/>
              <a:t>Frifond</a:t>
            </a:r>
            <a:endParaRPr lang="nb-NO" dirty="0"/>
          </a:p>
          <a:p>
            <a:pPr marL="285750" lvl="0" indent="-285750">
              <a:buFont typeface="Arial"/>
              <a:buChar char="•"/>
            </a:pPr>
            <a:r>
              <a:rPr lang="nb-NO" dirty="0" smtClean="0"/>
              <a:t>Utbetaling ut i fra antall </a:t>
            </a:r>
            <a:r>
              <a:rPr lang="nb-NO" dirty="0"/>
              <a:t>aktiviteter</a:t>
            </a:r>
          </a:p>
          <a:p>
            <a:pPr lvl="1">
              <a:buFont typeface="Arial"/>
              <a:buChar char="•"/>
            </a:pPr>
            <a:r>
              <a:rPr lang="nb-NO" sz="1800" dirty="0"/>
              <a:t>5+ 10+ 15+</a:t>
            </a:r>
          </a:p>
          <a:p>
            <a:pPr marL="285750" lvl="0" indent="-285750">
              <a:buFont typeface="Arial"/>
              <a:buChar char="•"/>
            </a:pPr>
            <a:r>
              <a:rPr lang="nb-NO" dirty="0"/>
              <a:t>Grunnstøtte </a:t>
            </a:r>
          </a:p>
          <a:p>
            <a:pPr lvl="1">
              <a:buFont typeface="Arial"/>
              <a:buChar char="•"/>
            </a:pPr>
            <a:r>
              <a:rPr lang="nb-NO" sz="1800" dirty="0"/>
              <a:t>JOFS</a:t>
            </a:r>
          </a:p>
          <a:p>
            <a:pPr lvl="1">
              <a:buFont typeface="Arial"/>
              <a:buChar char="•"/>
            </a:pPr>
            <a:r>
              <a:rPr lang="nb-NO" sz="1800" dirty="0"/>
              <a:t>Jaktskytterskole</a:t>
            </a:r>
          </a:p>
          <a:p>
            <a:pPr marL="285750" lvl="0" indent="-285750">
              <a:buFont typeface="Arial"/>
              <a:buChar char="•"/>
            </a:pPr>
            <a:r>
              <a:rPr lang="nb-NO" dirty="0"/>
              <a:t>Frist 20. August</a:t>
            </a:r>
          </a:p>
          <a:p>
            <a:pPr marL="285750" lvl="0" indent="-285750">
              <a:buFont typeface="Arial"/>
              <a:buChar char="•"/>
            </a:pPr>
            <a:r>
              <a:rPr lang="nb-NO" dirty="0" smtClean="0"/>
              <a:t>Rapporter at midlene er brukt </a:t>
            </a:r>
            <a:r>
              <a:rPr lang="nb-NO" dirty="0"/>
              <a:t>30. Juni neste år</a:t>
            </a:r>
          </a:p>
          <a:p>
            <a:pPr marL="285750" indent="-285750">
              <a:buFont typeface="Arial"/>
              <a:buChar char="•"/>
            </a:pPr>
            <a:r>
              <a:rPr lang="nb-NO" dirty="0" smtClean="0"/>
              <a:t>Også en resurs for foreningene</a:t>
            </a:r>
          </a:p>
          <a:p>
            <a:pPr marL="285750" indent="-285750">
              <a:buFont typeface="Arial"/>
              <a:buChar char="•"/>
            </a:pPr>
            <a:r>
              <a:rPr lang="nb-NO" dirty="0" smtClean="0"/>
              <a:t>- Se mer på </a:t>
            </a:r>
            <a:r>
              <a:rPr lang="nb-NO" dirty="0" err="1" smtClean="0"/>
              <a:t>LNU.no</a:t>
            </a:r>
            <a:endParaRPr lang="nb-NO" dirty="0" smtClean="0"/>
          </a:p>
          <a:p>
            <a:pPr marL="285750" indent="-285750">
              <a:buFont typeface="Arial"/>
              <a:buChar char="•"/>
            </a:pPr>
            <a:endParaRPr lang="nb-NO" dirty="0"/>
          </a:p>
        </p:txBody>
      </p:sp>
      <p:pic>
        <p:nvPicPr>
          <p:cNvPr id="6" name="Plassholder for bilde 5" descr="lnu.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377" y="174931"/>
            <a:ext cx="4228824" cy="4629150"/>
          </a:xfrm>
        </p:spPr>
      </p:pic>
      <p:sp>
        <p:nvSpPr>
          <p:cNvPr id="5" name="Rectangle 2"/>
          <p:cNvSpPr txBox="1">
            <a:spLocks/>
          </p:cNvSpPr>
          <p:nvPr/>
        </p:nvSpPr>
        <p:spPr>
          <a:xfrm>
            <a:off x="7248192" y="4476750"/>
            <a:ext cx="1905000" cy="4762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RESURSER</a:t>
            </a:r>
            <a:endParaRPr lang="nb-NO" sz="1800" dirty="0">
              <a:solidFill>
                <a:schemeClr val="tx2">
                  <a:lumMod val="50000"/>
                </a:schemeClr>
              </a:solidFill>
            </a:endParaRPr>
          </a:p>
        </p:txBody>
      </p:sp>
    </p:spTree>
    <p:extLst>
      <p:ext uri="{BB962C8B-B14F-4D97-AF65-F5344CB8AC3E}">
        <p14:creationId xmlns:p14="http://schemas.microsoft.com/office/powerpoint/2010/main" val="28449106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495800"/>
          </a:xfrm>
        </p:spPr>
        <p:txBody>
          <a:bodyPr/>
          <a:lstStyle>
            <a:extLst/>
          </a:lstStyle>
          <a:p>
            <a:r>
              <a:rPr lang="nb-NO" b="1" dirty="0" smtClean="0"/>
              <a:t>Andre muligheter</a:t>
            </a:r>
          </a:p>
          <a:p>
            <a:endParaRPr lang="nb-NO" b="1" dirty="0"/>
          </a:p>
          <a:p>
            <a:pPr marL="285750" indent="-285750">
              <a:buFont typeface="Arial"/>
              <a:buChar char="•"/>
            </a:pPr>
            <a:r>
              <a:rPr lang="nb-NO" b="1" dirty="0" smtClean="0"/>
              <a:t>Sparebankstiftelsen</a:t>
            </a:r>
            <a:r>
              <a:rPr lang="nb-NO" b="1" dirty="0"/>
              <a:t> </a:t>
            </a:r>
            <a:r>
              <a:rPr lang="nb-NO" b="1" dirty="0" smtClean="0"/>
              <a:t>DNB</a:t>
            </a:r>
          </a:p>
          <a:p>
            <a:pPr marL="285750" indent="-285750">
              <a:buFont typeface="Arial"/>
              <a:buChar char="•"/>
            </a:pPr>
            <a:r>
              <a:rPr lang="nb-NO" b="1" dirty="0" smtClean="0"/>
              <a:t>Olav Thon stiftelsen</a:t>
            </a:r>
          </a:p>
          <a:p>
            <a:pPr marL="285750" indent="-285750">
              <a:buFont typeface="Arial"/>
              <a:buChar char="•"/>
            </a:pPr>
            <a:r>
              <a:rPr lang="nb-NO" b="1" dirty="0" smtClean="0"/>
              <a:t>Ekstrastiftelsen</a:t>
            </a:r>
          </a:p>
          <a:p>
            <a:pPr marL="285750" indent="-285750">
              <a:buFont typeface="Arial"/>
              <a:buChar char="•"/>
            </a:pPr>
            <a:r>
              <a:rPr lang="nb-NO" b="1" dirty="0" smtClean="0"/>
              <a:t>Fylkeskommunen</a:t>
            </a:r>
          </a:p>
          <a:p>
            <a:pPr marL="285750" indent="-285750">
              <a:buFont typeface="Arial"/>
              <a:buChar char="•"/>
            </a:pPr>
            <a:r>
              <a:rPr lang="nb-NO" b="1" dirty="0" smtClean="0"/>
              <a:t>Kommunen</a:t>
            </a:r>
          </a:p>
          <a:p>
            <a:pPr marL="285750" indent="-285750">
              <a:buFont typeface="Arial"/>
              <a:buChar char="•"/>
            </a:pPr>
            <a:r>
              <a:rPr lang="nb-NO" b="1" dirty="0" smtClean="0"/>
              <a:t>Lokale energiselskap</a:t>
            </a:r>
          </a:p>
          <a:p>
            <a:pPr marL="285750" indent="-285750">
              <a:buFont typeface="Arial"/>
              <a:buChar char="•"/>
            </a:pPr>
            <a:r>
              <a:rPr lang="nb-NO" b="1" dirty="0" smtClean="0"/>
              <a:t>Lokale banker</a:t>
            </a:r>
          </a:p>
          <a:p>
            <a:pPr marL="285750" indent="-285750">
              <a:buFont typeface="Arial"/>
              <a:buChar char="•"/>
            </a:pPr>
            <a:r>
              <a:rPr lang="nb-NO" b="1" dirty="0" smtClean="0"/>
              <a:t>Lokalt næringsliv</a:t>
            </a:r>
          </a:p>
          <a:p>
            <a:pPr marL="285750" indent="-285750">
              <a:buFont typeface="Arial"/>
              <a:buChar char="•"/>
            </a:pPr>
            <a:r>
              <a:rPr lang="nb-NO" b="1" dirty="0" smtClean="0"/>
              <a:t>Tipping/ Grasrotmidler</a:t>
            </a:r>
          </a:p>
          <a:p>
            <a:pPr marL="285750" indent="-285750">
              <a:buFont typeface="Arial"/>
              <a:buChar char="•"/>
            </a:pPr>
            <a:r>
              <a:rPr lang="nb-NO" b="1" dirty="0" smtClean="0"/>
              <a:t>Lokale bingosteder</a:t>
            </a:r>
            <a:endParaRPr lang="nb-NO" b="1" dirty="0"/>
          </a:p>
          <a:p>
            <a:pPr marL="285750" indent="-285750">
              <a:buFont typeface="Arial"/>
              <a:buChar char="•"/>
            </a:pPr>
            <a:r>
              <a:rPr lang="nb-NO" b="1" dirty="0" smtClean="0"/>
              <a:t>Sponsorer</a:t>
            </a:r>
          </a:p>
        </p:txBody>
      </p:sp>
      <p:pic>
        <p:nvPicPr>
          <p:cNvPr id="6" name="Plassholder for bilde 5" descr="midler1.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377" y="174931"/>
            <a:ext cx="4381224" cy="4629150"/>
          </a:xfrm>
        </p:spPr>
      </p:pic>
      <p:sp>
        <p:nvSpPr>
          <p:cNvPr id="7" name="Rectangle 2"/>
          <p:cNvSpPr txBox="1">
            <a:spLocks/>
          </p:cNvSpPr>
          <p:nvPr/>
        </p:nvSpPr>
        <p:spPr>
          <a:xfrm>
            <a:off x="7248192" y="4476750"/>
            <a:ext cx="1905000" cy="4762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RESURSER</a:t>
            </a:r>
            <a:endParaRPr lang="nb-NO" sz="1800" dirty="0">
              <a:solidFill>
                <a:schemeClr val="tx2">
                  <a:lumMod val="50000"/>
                </a:schemeClr>
              </a:solidFill>
            </a:endParaRPr>
          </a:p>
        </p:txBody>
      </p:sp>
    </p:spTree>
    <p:extLst>
      <p:ext uri="{BB962C8B-B14F-4D97-AF65-F5344CB8AC3E}">
        <p14:creationId xmlns:p14="http://schemas.microsoft.com/office/powerpoint/2010/main" val="142849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495800"/>
          </a:xfrm>
        </p:spPr>
        <p:txBody>
          <a:bodyPr/>
          <a:lstStyle>
            <a:extLst/>
          </a:lstStyle>
          <a:p>
            <a:pPr lvl="0"/>
            <a:r>
              <a:rPr lang="nb-NO" dirty="0" smtClean="0"/>
              <a:t>PÅMELDING OG BETALING</a:t>
            </a:r>
          </a:p>
          <a:p>
            <a:pPr marL="285750" indent="-285750">
              <a:buFont typeface="Arial"/>
              <a:buChar char="•"/>
            </a:pPr>
            <a:r>
              <a:rPr lang="nb-NO" dirty="0" err="1"/>
              <a:t>deltager.no</a:t>
            </a:r>
            <a:endParaRPr lang="nb-NO" dirty="0"/>
          </a:p>
          <a:p>
            <a:pPr marL="285750" lvl="0" indent="-285750">
              <a:buFont typeface="Arial"/>
              <a:buChar char="•"/>
            </a:pPr>
            <a:r>
              <a:rPr lang="nb-NO" dirty="0" smtClean="0"/>
              <a:t>123booking.no</a:t>
            </a:r>
          </a:p>
          <a:p>
            <a:pPr marL="285750" lvl="0" indent="-285750">
              <a:buFont typeface="Arial"/>
              <a:buChar char="•"/>
            </a:pPr>
            <a:r>
              <a:rPr lang="nb-NO" dirty="0" err="1" smtClean="0"/>
              <a:t>registrermeg.no</a:t>
            </a:r>
            <a:endParaRPr lang="nb-NO" dirty="0" smtClean="0"/>
          </a:p>
          <a:p>
            <a:pPr marL="285750" lvl="0" indent="-285750">
              <a:buFont typeface="Arial"/>
              <a:buChar char="•"/>
            </a:pPr>
            <a:r>
              <a:rPr lang="nb-NO" dirty="0" err="1" smtClean="0"/>
              <a:t>pameldingssystem.no</a:t>
            </a:r>
            <a:endParaRPr lang="nb-NO" dirty="0" smtClean="0"/>
          </a:p>
          <a:p>
            <a:pPr marL="285750" lvl="0" indent="-285750">
              <a:buFont typeface="Arial"/>
              <a:buChar char="•"/>
            </a:pPr>
            <a:r>
              <a:rPr lang="nb-NO" dirty="0" err="1" smtClean="0"/>
              <a:t>alreadyon.com</a:t>
            </a:r>
            <a:endParaRPr lang="nb-NO" dirty="0" smtClean="0"/>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smtClean="0"/>
          </a:p>
          <a:p>
            <a:pPr marL="285750" lvl="0" indent="-285750">
              <a:buFont typeface="Arial"/>
              <a:buChar char="•"/>
            </a:pPr>
            <a:endParaRPr lang="nb-NO" dirty="0"/>
          </a:p>
          <a:p>
            <a:pPr lvl="0"/>
            <a:endParaRPr lang="nb-NO" dirty="0" smtClean="0"/>
          </a:p>
          <a:p>
            <a:pPr marL="285750" lvl="0" indent="-285750">
              <a:buFont typeface="Arial"/>
              <a:buChar char="•"/>
            </a:pPr>
            <a:endParaRPr lang="nb-NO" dirty="0" smtClean="0"/>
          </a:p>
          <a:p>
            <a:pPr marL="285750" lvl="0" indent="-285750">
              <a:buFont typeface="Arial"/>
              <a:buChar char="•"/>
            </a:pPr>
            <a:endParaRPr lang="nb-NO" sz="1800" dirty="0" smtClean="0"/>
          </a:p>
        </p:txBody>
      </p:sp>
      <p:sp>
        <p:nvSpPr>
          <p:cNvPr id="6" name="Rectangle 2"/>
          <p:cNvSpPr txBox="1">
            <a:spLocks/>
          </p:cNvSpPr>
          <p:nvPr/>
        </p:nvSpPr>
        <p:spPr>
          <a:xfrm>
            <a:off x="7248192" y="4476750"/>
            <a:ext cx="1905000" cy="4762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RESURSER</a:t>
            </a:r>
            <a:endParaRPr lang="nb-NO" sz="1800" dirty="0">
              <a:solidFill>
                <a:schemeClr val="tx2">
                  <a:lumMod val="50000"/>
                </a:schemeClr>
              </a:solidFill>
            </a:endParaRPr>
          </a:p>
        </p:txBody>
      </p:sp>
      <p:pic>
        <p:nvPicPr>
          <p:cNvPr id="10" name="Plassholder for bilde 9" descr="1.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377" y="174931"/>
            <a:ext cx="4305023" cy="4629150"/>
          </a:xfrm>
        </p:spPr>
      </p:pic>
    </p:spTree>
    <p:extLst>
      <p:ext uri="{BB962C8B-B14F-4D97-AF65-F5344CB8AC3E}">
        <p14:creationId xmlns:p14="http://schemas.microsoft.com/office/powerpoint/2010/main" val="16244637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495800"/>
          </a:xfrm>
        </p:spPr>
        <p:txBody>
          <a:bodyPr/>
          <a:lstStyle>
            <a:extLst/>
          </a:lstStyle>
          <a:p>
            <a:r>
              <a:rPr lang="nb-NO" b="1" dirty="0"/>
              <a:t>Politiattest</a:t>
            </a:r>
          </a:p>
          <a:p>
            <a:r>
              <a:rPr lang="nb-NO" dirty="0">
                <a:solidFill>
                  <a:schemeClr val="bg2">
                    <a:lumMod val="40000"/>
                    <a:lumOff val="60000"/>
                  </a:schemeClr>
                </a:solidFill>
              </a:rPr>
              <a:t>Hvorfor?</a:t>
            </a:r>
          </a:p>
          <a:p>
            <a:pPr marL="285750" indent="-285750">
              <a:buFont typeface="Arial"/>
              <a:buChar char="•"/>
            </a:pPr>
            <a:r>
              <a:rPr lang="nb-NO" dirty="0"/>
              <a:t>Tryggere organisasjon</a:t>
            </a:r>
          </a:p>
          <a:p>
            <a:pPr marL="285750" indent="-285750">
              <a:buFont typeface="Arial"/>
              <a:buChar char="•"/>
            </a:pPr>
            <a:r>
              <a:rPr lang="nb-NO" dirty="0"/>
              <a:t>Luke ut domfelte</a:t>
            </a:r>
          </a:p>
          <a:p>
            <a:pPr marL="285750" indent="-285750">
              <a:buFont typeface="Arial"/>
              <a:buChar char="•"/>
            </a:pPr>
            <a:r>
              <a:rPr lang="nb-NO" dirty="0"/>
              <a:t>Et supplement til andre tiltak</a:t>
            </a:r>
          </a:p>
          <a:p>
            <a:r>
              <a:rPr lang="nb-NO" dirty="0" smtClean="0">
                <a:solidFill>
                  <a:srgbClr val="B1B1B1"/>
                </a:solidFill>
              </a:rPr>
              <a:t>Hvordan</a:t>
            </a:r>
            <a:r>
              <a:rPr lang="nb-NO" dirty="0">
                <a:solidFill>
                  <a:srgbClr val="B1B1B1"/>
                </a:solidFill>
              </a:rPr>
              <a:t>?</a:t>
            </a:r>
          </a:p>
          <a:p>
            <a:pPr marL="285750" indent="-285750">
              <a:buFont typeface="Arial"/>
              <a:buChar char="•"/>
            </a:pPr>
            <a:r>
              <a:rPr lang="nb-NO" dirty="0"/>
              <a:t>Styret oppnevner</a:t>
            </a:r>
          </a:p>
          <a:p>
            <a:pPr marL="285750" indent="-285750">
              <a:buFont typeface="Arial"/>
              <a:buChar char="•"/>
            </a:pPr>
            <a:r>
              <a:rPr lang="nb-NO" dirty="0"/>
              <a:t>Intern taushetserklæring</a:t>
            </a:r>
          </a:p>
          <a:p>
            <a:pPr marL="285750" indent="-285750">
              <a:buFont typeface="Arial"/>
              <a:buChar char="•"/>
            </a:pPr>
            <a:r>
              <a:rPr lang="nb-NO" dirty="0"/>
              <a:t>Skal kun besiktiges </a:t>
            </a:r>
          </a:p>
          <a:p>
            <a:pPr marL="285750" indent="-285750">
              <a:buFont typeface="Arial"/>
              <a:buChar char="•"/>
            </a:pPr>
            <a:r>
              <a:rPr lang="nb-NO" dirty="0"/>
              <a:t>Erklæring fra foreningen</a:t>
            </a:r>
          </a:p>
          <a:p>
            <a:r>
              <a:rPr lang="nb-NO" dirty="0">
                <a:solidFill>
                  <a:srgbClr val="B1B1B1"/>
                </a:solidFill>
              </a:rPr>
              <a:t>Hvem?</a:t>
            </a:r>
          </a:p>
          <a:p>
            <a:pPr marL="285750" indent="-285750">
              <a:buFont typeface="Arial"/>
              <a:buChar char="•"/>
            </a:pPr>
            <a:r>
              <a:rPr lang="nb-NO" dirty="0"/>
              <a:t>Hvem trenger attest</a:t>
            </a:r>
            <a:r>
              <a:rPr lang="nb-NO" dirty="0" smtClean="0"/>
              <a:t>?</a:t>
            </a:r>
          </a:p>
          <a:p>
            <a:endParaRPr lang="nb-NO" dirty="0"/>
          </a:p>
        </p:txBody>
      </p:sp>
      <p:pic>
        <p:nvPicPr>
          <p:cNvPr id="6" name="Plassholder for bilde 5" descr="Politi_922372i.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377" y="174931"/>
            <a:ext cx="4228823" cy="4629150"/>
          </a:xfrm>
          <a:prstGeom prst="rect">
            <a:avLst/>
          </a:prstGeom>
        </p:spPr>
      </p:pic>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spTree>
    <p:extLst>
      <p:ext uri="{BB962C8B-B14F-4D97-AF65-F5344CB8AC3E}">
        <p14:creationId xmlns:p14="http://schemas.microsoft.com/office/powerpoint/2010/main" val="4090445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495800"/>
          </a:xfrm>
        </p:spPr>
        <p:txBody>
          <a:bodyPr/>
          <a:lstStyle>
            <a:extLst/>
          </a:lstStyle>
          <a:p>
            <a:r>
              <a:rPr lang="nb-NO" b="1" dirty="0" smtClean="0"/>
              <a:t>Politiattest</a:t>
            </a:r>
          </a:p>
          <a:p>
            <a:r>
              <a:rPr lang="nb-NO" dirty="0" smtClean="0">
                <a:solidFill>
                  <a:schemeClr val="bg2">
                    <a:lumMod val="40000"/>
                    <a:lumOff val="60000"/>
                  </a:schemeClr>
                </a:solidFill>
              </a:rPr>
              <a:t>Hva om noe skjer?</a:t>
            </a:r>
          </a:p>
          <a:p>
            <a:pPr marL="285750" indent="-285750">
              <a:buFont typeface="Arial"/>
              <a:buChar char="•"/>
            </a:pPr>
            <a:r>
              <a:rPr lang="nb-NO" dirty="0" smtClean="0"/>
              <a:t>Avvergeplikt</a:t>
            </a:r>
          </a:p>
          <a:p>
            <a:pPr marL="285750" indent="-285750">
              <a:buFont typeface="Arial"/>
              <a:buChar char="•"/>
            </a:pPr>
            <a:r>
              <a:rPr lang="nb-NO" dirty="0" smtClean="0"/>
              <a:t>Ikke meldeplikt</a:t>
            </a:r>
          </a:p>
          <a:p>
            <a:pPr marL="285750" indent="-285750">
              <a:buFont typeface="Arial"/>
              <a:buChar char="•"/>
            </a:pPr>
            <a:r>
              <a:rPr lang="nb-NO" dirty="0" smtClean="0"/>
              <a:t>Foreldre avgjør anmeldelse</a:t>
            </a:r>
          </a:p>
          <a:p>
            <a:pPr marL="285750" indent="-285750">
              <a:buFont typeface="Arial"/>
              <a:buChar char="•"/>
            </a:pPr>
            <a:r>
              <a:rPr lang="nb-NO" dirty="0" smtClean="0"/>
              <a:t>Personen selv avgjør anmeldelse</a:t>
            </a:r>
          </a:p>
          <a:p>
            <a:endParaRPr lang="nb-NO" dirty="0" smtClean="0"/>
          </a:p>
          <a:p>
            <a:endParaRPr lang="nb-NO" dirty="0" smtClean="0"/>
          </a:p>
          <a:p>
            <a:endParaRPr lang="nb-NO" dirty="0" smtClean="0"/>
          </a:p>
          <a:p>
            <a:endParaRPr lang="nb-NO" dirty="0"/>
          </a:p>
          <a:p>
            <a:endParaRPr lang="nb-NO" dirty="0"/>
          </a:p>
          <a:p>
            <a:endParaRPr lang="nb-NO" dirty="0" smtClean="0"/>
          </a:p>
          <a:p>
            <a:endParaRPr lang="nb-NO" dirty="0"/>
          </a:p>
        </p:txBody>
      </p:sp>
      <p:pic>
        <p:nvPicPr>
          <p:cNvPr id="6" name="Plassholder for bilde 5" descr="Politi_922372i.jpg"/>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9377" y="174931"/>
            <a:ext cx="4228823" cy="4629150"/>
          </a:xfrm>
          <a:prstGeom prst="rect">
            <a:avLst/>
          </a:prstGeom>
        </p:spPr>
      </p:pic>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spTree>
    <p:extLst>
      <p:ext uri="{BB962C8B-B14F-4D97-AF65-F5344CB8AC3E}">
        <p14:creationId xmlns:p14="http://schemas.microsoft.com/office/powerpoint/2010/main" val="3446810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51510346"/>
              </p:ext>
            </p:extLst>
          </p:nvPr>
        </p:nvGraphicFramePr>
        <p:xfrm>
          <a:off x="152400" y="819150"/>
          <a:ext cx="8991600" cy="4324350"/>
        </p:xfrm>
        <a:graphic>
          <a:graphicData uri="http://schemas.openxmlformats.org/presentationml/2006/ole">
            <mc:AlternateContent xmlns:mc="http://schemas.openxmlformats.org/markup-compatibility/2006">
              <mc:Choice xmlns:v="urn:schemas-microsoft-com:vml" Requires="v">
                <p:oleObj spid="_x0000_s1034" name="Dokument" r:id="rId4" imgW="5905500" imgH="2844800" progId="Word.Document.12">
                  <p:embed/>
                </p:oleObj>
              </mc:Choice>
              <mc:Fallback>
                <p:oleObj name="Dokument" r:id="rId4" imgW="5905500" imgH="2844800" progId="Word.Document.12">
                  <p:embed/>
                  <p:pic>
                    <p:nvPicPr>
                      <p:cNvPr id="0" name=""/>
                      <p:cNvPicPr/>
                      <p:nvPr/>
                    </p:nvPicPr>
                    <p:blipFill>
                      <a:blip r:embed="rId5"/>
                      <a:stretch>
                        <a:fillRect/>
                      </a:stretch>
                    </p:blipFill>
                    <p:spPr>
                      <a:xfrm>
                        <a:off x="152400" y="819150"/>
                        <a:ext cx="8991600" cy="4324350"/>
                      </a:xfrm>
                      <a:prstGeom prst="rect">
                        <a:avLst/>
                      </a:prstGeom>
                    </p:spPr>
                  </p:pic>
                </p:oleObj>
              </mc:Fallback>
            </mc:AlternateContent>
          </a:graphicData>
        </a:graphic>
      </p:graphicFrame>
      <p:sp>
        <p:nvSpPr>
          <p:cNvPr id="8" name="TekstSylinder 7"/>
          <p:cNvSpPr txBox="1"/>
          <p:nvPr/>
        </p:nvSpPr>
        <p:spPr>
          <a:xfrm>
            <a:off x="76200" y="209550"/>
            <a:ext cx="9009047" cy="369332"/>
          </a:xfrm>
          <a:prstGeom prst="rect">
            <a:avLst/>
          </a:prstGeom>
          <a:noFill/>
        </p:spPr>
        <p:txBody>
          <a:bodyPr wrap="none" rtlCol="0">
            <a:spAutoFit/>
          </a:bodyPr>
          <a:lstStyle/>
          <a:p>
            <a:r>
              <a:rPr lang="nb-NO" b="1" dirty="0" smtClean="0"/>
              <a:t>Samarbeid = større miljøer, fordeling av arbeid, mer aktivitet, muligheter</a:t>
            </a:r>
            <a:endParaRPr lang="nb-NO" b="1" dirty="0"/>
          </a:p>
        </p:txBody>
      </p:sp>
    </p:spTree>
    <p:extLst>
      <p:ext uri="{BB962C8B-B14F-4D97-AF65-F5344CB8AC3E}">
        <p14:creationId xmlns:p14="http://schemas.microsoft.com/office/powerpoint/2010/main" val="1802671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smtClean="0"/>
              <a:t>Aktivitet</a:t>
            </a:r>
            <a:endParaRPr lang="nb-NO" dirty="0"/>
          </a:p>
          <a:p>
            <a:r>
              <a:rPr lang="nb-NO" dirty="0"/>
              <a:t> </a:t>
            </a:r>
          </a:p>
          <a:p>
            <a:pPr marL="285750" lvl="0" indent="-285750">
              <a:buFont typeface="Arial"/>
              <a:buChar char="•"/>
            </a:pPr>
            <a:r>
              <a:rPr lang="nb-NO" dirty="0" smtClean="0"/>
              <a:t>Ikke ha for store ambisjoner</a:t>
            </a:r>
          </a:p>
          <a:p>
            <a:pPr marL="285750" lvl="0" indent="-285750">
              <a:buFont typeface="Arial"/>
              <a:buChar char="•"/>
            </a:pPr>
            <a:r>
              <a:rPr lang="nb-NO" dirty="0" smtClean="0"/>
              <a:t>Bruk tid på planlegging</a:t>
            </a:r>
          </a:p>
          <a:p>
            <a:pPr marL="285750" lvl="0" indent="-285750">
              <a:buFont typeface="Arial"/>
              <a:buChar char="•"/>
            </a:pPr>
            <a:r>
              <a:rPr lang="nb-NO" dirty="0" smtClean="0"/>
              <a:t>Få med utvalg og foreningen</a:t>
            </a:r>
          </a:p>
          <a:p>
            <a:pPr marL="285750" lvl="0" indent="-285750">
              <a:buFont typeface="Arial"/>
              <a:buChar char="•"/>
            </a:pPr>
            <a:r>
              <a:rPr lang="nb-NO" dirty="0" smtClean="0"/>
              <a:t>Gi ungdom som er klar for det ansvar</a:t>
            </a:r>
          </a:p>
          <a:p>
            <a:pPr marL="285750" lvl="0" indent="-285750">
              <a:buFont typeface="Arial"/>
              <a:buChar char="•"/>
            </a:pPr>
            <a:r>
              <a:rPr lang="nb-NO" dirty="0" smtClean="0"/>
              <a:t>Kontinuitet er viktig</a:t>
            </a:r>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8" name="Plassholder for bilde 12" descr="IMG_5942.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560" r="16560"/>
          <a:stretch>
            <a:fillRect/>
          </a:stretch>
        </p:blipFill>
        <p:spPr>
          <a:xfrm>
            <a:off x="419376" y="174931"/>
            <a:ext cx="4305023" cy="4629150"/>
          </a:xfrm>
          <a:prstGeom prst="rect">
            <a:avLst/>
          </a:prstGeom>
        </p:spPr>
      </p:pic>
    </p:spTree>
    <p:extLst>
      <p:ext uri="{BB962C8B-B14F-4D97-AF65-F5344CB8AC3E}">
        <p14:creationId xmlns:p14="http://schemas.microsoft.com/office/powerpoint/2010/main" val="20400029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a:t>JOFS</a:t>
            </a:r>
            <a:endParaRPr lang="nb-NO" dirty="0"/>
          </a:p>
          <a:p>
            <a:r>
              <a:rPr lang="nb-NO" dirty="0"/>
              <a:t> </a:t>
            </a:r>
          </a:p>
          <a:p>
            <a:pPr marL="285750" lvl="0" indent="-285750">
              <a:buFont typeface="Arial"/>
              <a:buChar char="•"/>
            </a:pPr>
            <a:r>
              <a:rPr lang="nb-NO" dirty="0"/>
              <a:t>Forutsigbare aktiviteter gjennom skoleåret</a:t>
            </a:r>
          </a:p>
          <a:p>
            <a:pPr marL="285750" lvl="0" indent="-285750">
              <a:buFont typeface="Arial"/>
              <a:buChar char="•"/>
            </a:pPr>
            <a:r>
              <a:rPr lang="nb-NO" dirty="0"/>
              <a:t>Minimum 10 aktiviteter</a:t>
            </a:r>
          </a:p>
          <a:p>
            <a:pPr marL="285750" lvl="0" indent="-285750">
              <a:buFont typeface="Arial"/>
              <a:buChar char="•"/>
            </a:pPr>
            <a:r>
              <a:rPr lang="nb-NO" dirty="0"/>
              <a:t>Lokale jakt- og fisketradisjoner</a:t>
            </a:r>
          </a:p>
          <a:p>
            <a:pPr marL="285750" lvl="0" indent="-285750">
              <a:buFont typeface="Arial"/>
              <a:buChar char="•"/>
            </a:pPr>
            <a:r>
              <a:rPr lang="nb-NO" dirty="0"/>
              <a:t>Oppstartstillskudd – Plan og budsjett</a:t>
            </a:r>
          </a:p>
          <a:p>
            <a:pPr marL="285750" lvl="0" indent="-285750">
              <a:buFont typeface="Arial"/>
              <a:buChar char="•"/>
            </a:pPr>
            <a:r>
              <a:rPr lang="nb-NO" dirty="0"/>
              <a:t>Grunnstøtte + aktivitetstilskudd</a:t>
            </a:r>
          </a:p>
          <a:p>
            <a:pPr marL="285750" lvl="0" indent="-285750">
              <a:buFont typeface="Arial"/>
              <a:buChar char="•"/>
            </a:pPr>
            <a:r>
              <a:rPr lang="nb-NO" dirty="0"/>
              <a:t>Søknad</a:t>
            </a:r>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7" name="Plassholder for bilde 5" descr="IMG_1277.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560" r="16560"/>
          <a:stretch>
            <a:fillRect/>
          </a:stretch>
        </p:blipFill>
        <p:spPr>
          <a:xfrm>
            <a:off x="419377" y="174931"/>
            <a:ext cx="4305024" cy="4629150"/>
          </a:xfrm>
        </p:spPr>
      </p:pic>
    </p:spTree>
    <p:extLst>
      <p:ext uri="{BB962C8B-B14F-4D97-AF65-F5344CB8AC3E}">
        <p14:creationId xmlns:p14="http://schemas.microsoft.com/office/powerpoint/2010/main" val="19108375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a:t>Jaktskytterskole</a:t>
            </a:r>
            <a:endParaRPr lang="nb-NO" dirty="0"/>
          </a:p>
          <a:p>
            <a:r>
              <a:rPr lang="nb-NO" dirty="0"/>
              <a:t> </a:t>
            </a:r>
          </a:p>
          <a:p>
            <a:pPr marL="285750" lvl="0" indent="-285750">
              <a:buFont typeface="Arial"/>
              <a:buChar char="•"/>
            </a:pPr>
            <a:r>
              <a:rPr lang="nb-NO" dirty="0"/>
              <a:t>Forutsigbare aktiviteter gjennom skoleåret</a:t>
            </a:r>
          </a:p>
          <a:p>
            <a:pPr marL="285750" lvl="0" indent="-285750">
              <a:buFont typeface="Arial"/>
              <a:buChar char="•"/>
            </a:pPr>
            <a:r>
              <a:rPr lang="nb-NO" dirty="0"/>
              <a:t>Minimum 10 aktiviteter</a:t>
            </a:r>
          </a:p>
          <a:p>
            <a:pPr marL="285750" lvl="0" indent="-285750">
              <a:buFont typeface="Arial"/>
              <a:buChar char="•"/>
            </a:pPr>
            <a:r>
              <a:rPr lang="nb-NO" dirty="0"/>
              <a:t>Alle jaktskyttergrenene</a:t>
            </a:r>
          </a:p>
          <a:p>
            <a:pPr marL="285750" lvl="0" indent="-285750">
              <a:buFont typeface="Arial"/>
              <a:buChar char="•"/>
            </a:pPr>
            <a:r>
              <a:rPr lang="nb-NO" dirty="0"/>
              <a:t>Tilpasset lokale muligheter </a:t>
            </a:r>
          </a:p>
          <a:p>
            <a:pPr marL="285750" lvl="0" indent="-285750">
              <a:buFont typeface="Arial"/>
              <a:buChar char="•"/>
            </a:pPr>
            <a:r>
              <a:rPr lang="nb-NO" dirty="0"/>
              <a:t>Oppstartstillskudd - Plan og budsjett</a:t>
            </a:r>
          </a:p>
          <a:p>
            <a:pPr marL="285750" lvl="0" indent="-285750">
              <a:buFont typeface="Arial"/>
              <a:buChar char="•"/>
            </a:pPr>
            <a:r>
              <a:rPr lang="nb-NO" dirty="0"/>
              <a:t>Grunnstøtte + </a:t>
            </a:r>
            <a:r>
              <a:rPr lang="nb-NO" dirty="0" smtClean="0"/>
              <a:t>aktivitetstilskudd</a:t>
            </a:r>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p:cNvPicPr>
            <a:picLocks noGrp="1" noChangeAspect="1"/>
          </p:cNvPicPr>
          <p:nvPr>
            <p:ph type="pic" sz="quarter" idx="10"/>
          </p:nvPr>
        </p:nvPicPr>
        <p:blipFill>
          <a:blip r:embed="rId3"/>
          <a:srcRect l="16647" r="16647"/>
          <a:stretch>
            <a:fillRect/>
          </a:stretch>
        </p:blipFill>
        <p:spPr>
          <a:xfrm>
            <a:off x="419377" y="174931"/>
            <a:ext cx="4152624" cy="4629150"/>
          </a:xfrm>
        </p:spPr>
      </p:pic>
    </p:spTree>
    <p:extLst>
      <p:ext uri="{BB962C8B-B14F-4D97-AF65-F5344CB8AC3E}">
        <p14:creationId xmlns:p14="http://schemas.microsoft.com/office/powerpoint/2010/main" val="16846682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a:t>Jegerprøven</a:t>
            </a:r>
            <a:endParaRPr lang="nb-NO" dirty="0"/>
          </a:p>
          <a:p>
            <a:r>
              <a:rPr lang="nb-NO" dirty="0"/>
              <a:t> </a:t>
            </a:r>
          </a:p>
          <a:p>
            <a:pPr marL="285750" lvl="0" indent="-285750">
              <a:buFont typeface="Arial"/>
              <a:buChar char="•"/>
            </a:pPr>
            <a:r>
              <a:rPr lang="nb-NO" dirty="0"/>
              <a:t>Ungdom trenger oppfølging</a:t>
            </a:r>
          </a:p>
          <a:p>
            <a:pPr marL="285750" lvl="0" indent="-285750">
              <a:buFont typeface="Arial"/>
              <a:buChar char="•"/>
            </a:pPr>
            <a:r>
              <a:rPr lang="nb-NO" dirty="0"/>
              <a:t>Legg opplæringsjakt sammen med jegerprøven</a:t>
            </a:r>
          </a:p>
          <a:p>
            <a:pPr marL="285750" lvl="0" indent="-285750">
              <a:buFont typeface="Arial"/>
              <a:buChar char="•"/>
            </a:pPr>
            <a:r>
              <a:rPr lang="nb-NO" dirty="0"/>
              <a:t>Felt vilt å trene på</a:t>
            </a:r>
          </a:p>
          <a:p>
            <a:pPr marL="285750" lvl="0" indent="-285750">
              <a:buFont typeface="Arial"/>
              <a:buChar char="•"/>
            </a:pPr>
            <a:r>
              <a:rPr lang="nb-NO" dirty="0"/>
              <a:t>Om flere kurs, dediker siste til ungdom</a:t>
            </a:r>
          </a:p>
          <a:p>
            <a:pPr marL="285750" lvl="0" indent="-285750">
              <a:buFont typeface="Arial"/>
              <a:buChar char="•"/>
            </a:pPr>
            <a:endParaRPr lang="nb-NO" dirty="0"/>
          </a:p>
          <a:p>
            <a:pPr marL="285750" lvl="0" indent="-285750">
              <a:buFont typeface="Arial"/>
              <a:buChar char="•"/>
            </a:pPr>
            <a:endParaRPr lang="nb-NO" dirty="0" smtClean="0"/>
          </a:p>
          <a:p>
            <a:pPr marL="285750" lvl="0" indent="-285750">
              <a:buFont typeface="Arial"/>
              <a:buChar char="•"/>
            </a:pPr>
            <a:endParaRPr lang="nb-NO" dirty="0" smtClean="0"/>
          </a:p>
          <a:p>
            <a:pPr marL="285750" lvl="0" indent="-285750">
              <a:buFont typeface="Arial"/>
              <a:buChar char="•"/>
            </a:pPr>
            <a:endParaRPr lang="nb-NO" dirty="0"/>
          </a:p>
          <a:p>
            <a:pPr marL="285750" lvl="0" indent="-285750">
              <a:buFont typeface="Arial"/>
              <a:buChar char="•"/>
            </a:pPr>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p:cNvPicPr>
            <a:picLocks noGrp="1" noChangeAspect="1"/>
          </p:cNvPicPr>
          <p:nvPr>
            <p:ph type="pic" sz="quarter" idx="10"/>
          </p:nvPr>
        </p:nvPicPr>
        <p:blipFill>
          <a:blip r:embed="rId3"/>
          <a:srcRect t="12176" b="12176"/>
          <a:stretch>
            <a:fillRect/>
          </a:stretch>
        </p:blipFill>
        <p:spPr>
          <a:xfrm>
            <a:off x="419377" y="174931"/>
            <a:ext cx="4228824" cy="4629150"/>
          </a:xfrm>
        </p:spPr>
      </p:pic>
    </p:spTree>
    <p:extLst>
      <p:ext uri="{BB962C8B-B14F-4D97-AF65-F5344CB8AC3E}">
        <p14:creationId xmlns:p14="http://schemas.microsoft.com/office/powerpoint/2010/main" val="908981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a:t>Fiskeklubben/ Familiedager</a:t>
            </a:r>
            <a:endParaRPr lang="nb-NO" dirty="0"/>
          </a:p>
          <a:p>
            <a:r>
              <a:rPr lang="nb-NO" dirty="0"/>
              <a:t> </a:t>
            </a:r>
          </a:p>
          <a:p>
            <a:pPr marL="285750" lvl="0" indent="-285750">
              <a:buFont typeface="Arial"/>
              <a:buChar char="•"/>
            </a:pPr>
            <a:r>
              <a:rPr lang="nb-NO" dirty="0"/>
              <a:t>Aktiver hele familien</a:t>
            </a:r>
          </a:p>
          <a:p>
            <a:pPr marL="285750" lvl="0" indent="-285750">
              <a:buFont typeface="Arial"/>
              <a:buChar char="•"/>
            </a:pPr>
            <a:r>
              <a:rPr lang="nb-NO" dirty="0" smtClean="0"/>
              <a:t>Friluftsliv </a:t>
            </a:r>
            <a:r>
              <a:rPr lang="nb-NO" dirty="0"/>
              <a:t>– bredde</a:t>
            </a:r>
          </a:p>
          <a:p>
            <a:pPr marL="285750" lvl="0" indent="-285750">
              <a:buFont typeface="Arial"/>
              <a:buChar char="•"/>
            </a:pPr>
            <a:r>
              <a:rPr lang="nb-NO" dirty="0"/>
              <a:t>Enkle, attraktive </a:t>
            </a:r>
            <a:r>
              <a:rPr lang="nb-NO" dirty="0" smtClean="0"/>
              <a:t>aktiviteter</a:t>
            </a:r>
          </a:p>
          <a:p>
            <a:pPr marL="1028700" lvl="1">
              <a:buFont typeface="Arial"/>
              <a:buChar char="•"/>
            </a:pPr>
            <a:r>
              <a:rPr lang="nb-NO" sz="1800" dirty="0" smtClean="0"/>
              <a:t>Fiskekonkurranser</a:t>
            </a:r>
          </a:p>
          <a:p>
            <a:pPr marL="1028700" lvl="1">
              <a:buFont typeface="Arial"/>
              <a:buChar char="•"/>
            </a:pPr>
            <a:r>
              <a:rPr lang="nb-NO" sz="1800" dirty="0" smtClean="0"/>
              <a:t>Luftgevær</a:t>
            </a:r>
          </a:p>
          <a:p>
            <a:pPr marL="1028700" lvl="1">
              <a:buFont typeface="Arial"/>
              <a:buChar char="•"/>
            </a:pPr>
            <a:r>
              <a:rPr lang="nb-NO" sz="1800" dirty="0" smtClean="0"/>
              <a:t>Grilling</a:t>
            </a:r>
          </a:p>
          <a:p>
            <a:pPr marL="1028700" lvl="1">
              <a:buFont typeface="Arial"/>
              <a:buChar char="•"/>
            </a:pPr>
            <a:r>
              <a:rPr lang="nb-NO" sz="1800" dirty="0" smtClean="0"/>
              <a:t>Natursti</a:t>
            </a:r>
            <a:endParaRPr lang="nb-NO" sz="1800" dirty="0"/>
          </a:p>
          <a:p>
            <a:pPr marL="285750" lvl="0" indent="-285750">
              <a:buFont typeface="Arial"/>
              <a:buChar char="•"/>
            </a:pPr>
            <a:r>
              <a:rPr lang="nb-NO" dirty="0"/>
              <a:t>”Ta med en venn</a:t>
            </a:r>
            <a:r>
              <a:rPr lang="nb-NO" dirty="0" smtClean="0"/>
              <a:t>”</a:t>
            </a:r>
          </a:p>
          <a:p>
            <a:pPr marL="285750" lvl="0" indent="-285750">
              <a:buFont typeface="Arial"/>
              <a:buChar char="•"/>
            </a:pPr>
            <a:r>
              <a:rPr lang="nb-NO" dirty="0" smtClean="0"/>
              <a:t>Bål pølser og kakao</a:t>
            </a:r>
          </a:p>
          <a:p>
            <a:pPr marL="285750" lvl="0" indent="-285750">
              <a:buFont typeface="Arial"/>
              <a:buChar char="•"/>
            </a:pPr>
            <a:r>
              <a:rPr lang="nb-NO" dirty="0" smtClean="0"/>
              <a:t>Viktig meg gode opplevelser </a:t>
            </a:r>
            <a:r>
              <a:rPr lang="nb-NO" dirty="0" smtClean="0"/>
              <a:t>tidlig</a:t>
            </a:r>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7" name="Plassholder for bilde 3" descr="IMG_1002.JPG"/>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560" r="16560"/>
          <a:stretch>
            <a:fillRect/>
          </a:stretch>
        </p:blipFill>
        <p:spPr>
          <a:xfrm>
            <a:off x="419377" y="174931"/>
            <a:ext cx="4228824" cy="4629150"/>
          </a:xfrm>
        </p:spPr>
      </p:pic>
    </p:spTree>
    <p:extLst>
      <p:ext uri="{BB962C8B-B14F-4D97-AF65-F5344CB8AC3E}">
        <p14:creationId xmlns:p14="http://schemas.microsoft.com/office/powerpoint/2010/main" val="38659675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smtClean="0"/>
              <a:t>Fiskesommer</a:t>
            </a:r>
            <a:endParaRPr lang="nb-NO" dirty="0"/>
          </a:p>
          <a:p>
            <a:r>
              <a:rPr lang="nb-NO" dirty="0"/>
              <a:t> </a:t>
            </a:r>
          </a:p>
          <a:p>
            <a:pPr marL="285750" lvl="0" indent="-285750">
              <a:buFont typeface="Arial"/>
              <a:buChar char="•"/>
            </a:pPr>
            <a:r>
              <a:rPr lang="nb-NO" dirty="0" smtClean="0"/>
              <a:t>100 første får tilslag</a:t>
            </a:r>
            <a:endParaRPr lang="nb-NO" dirty="0"/>
          </a:p>
          <a:p>
            <a:pPr marL="285750" lvl="0" indent="-285750">
              <a:buFont typeface="Arial"/>
              <a:buChar char="•"/>
            </a:pPr>
            <a:r>
              <a:rPr lang="nb-NO" dirty="0" smtClean="0"/>
              <a:t>Ca. Kr. 10.000 i støtte</a:t>
            </a:r>
            <a:endParaRPr lang="nb-NO" dirty="0"/>
          </a:p>
          <a:p>
            <a:pPr marL="285750" lvl="0" indent="-285750">
              <a:buFont typeface="Arial"/>
              <a:buChar char="•"/>
            </a:pPr>
            <a:r>
              <a:rPr lang="nb-NO" dirty="0" smtClean="0"/>
              <a:t>Annonser i media</a:t>
            </a:r>
            <a:endParaRPr lang="nb-NO" dirty="0"/>
          </a:p>
          <a:p>
            <a:pPr marL="285750" lvl="0" indent="-285750">
              <a:buFont typeface="Arial"/>
              <a:buChar char="•"/>
            </a:pPr>
            <a:r>
              <a:rPr lang="nb-NO" dirty="0" smtClean="0"/>
              <a:t>Følg arrangementsveilederen</a:t>
            </a:r>
          </a:p>
          <a:p>
            <a:pPr marL="285750" lvl="0" indent="-285750">
              <a:buFont typeface="Arial"/>
              <a:buChar char="•"/>
            </a:pPr>
            <a:r>
              <a:rPr lang="nb-NO" dirty="0" smtClean="0"/>
              <a:t>Ha gjerne alternative aktiviteter</a:t>
            </a:r>
          </a:p>
          <a:p>
            <a:pPr marL="285750" lvl="0" indent="-285750">
              <a:buFont typeface="Arial"/>
              <a:buChar char="•"/>
            </a:pPr>
            <a:r>
              <a:rPr lang="nb-NO" dirty="0" smtClean="0"/>
              <a:t>Premier til alle</a:t>
            </a:r>
          </a:p>
          <a:p>
            <a:pPr marL="285750" lvl="0" indent="-285750">
              <a:buFont typeface="Arial"/>
              <a:buChar char="•"/>
            </a:pPr>
            <a:r>
              <a:rPr lang="nb-NO" dirty="0" smtClean="0"/>
              <a:t>Det skal være fokus på verving</a:t>
            </a:r>
          </a:p>
          <a:p>
            <a:pPr marL="285750" lvl="0" indent="-285750">
              <a:buFont typeface="Arial"/>
              <a:buChar char="•"/>
            </a:pPr>
            <a:r>
              <a:rPr lang="nb-NO" dirty="0" smtClean="0"/>
              <a:t>Gjør fiskesommer til en festdag</a:t>
            </a:r>
          </a:p>
          <a:p>
            <a:pPr marL="285750" lvl="0" indent="-285750">
              <a:buFont typeface="Arial"/>
              <a:buChar char="•"/>
            </a:pPr>
            <a:endParaRPr lang="nb-NO" dirty="0"/>
          </a:p>
          <a:p>
            <a:pPr marL="285750" lvl="0" indent="-285750">
              <a:buFont typeface="Arial"/>
              <a:buChar char="•"/>
            </a:pPr>
            <a:r>
              <a:rPr lang="nb-NO" dirty="0" smtClean="0"/>
              <a:t>Husk redningsvest!</a:t>
            </a:r>
          </a:p>
          <a:p>
            <a:pPr marL="285750" lvl="0" indent="-285750">
              <a:buFont typeface="Arial"/>
              <a:buChar char="•"/>
            </a:pPr>
            <a:endParaRPr lang="nb-NO" dirty="0" smtClean="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p:cNvPicPr>
            <a:picLocks noGrp="1" noChangeAspect="1"/>
          </p:cNvPicPr>
          <p:nvPr>
            <p:ph type="pic" sz="quarter" idx="10"/>
          </p:nvPr>
        </p:nvPicPr>
        <p:blipFill>
          <a:blip r:embed="rId3"/>
          <a:srcRect l="12458" r="12458"/>
          <a:stretch>
            <a:fillRect/>
          </a:stretch>
        </p:blipFill>
        <p:spPr>
          <a:xfrm>
            <a:off x="419377" y="174931"/>
            <a:ext cx="4381224" cy="4629150"/>
          </a:xfrm>
        </p:spPr>
      </p:pic>
    </p:spTree>
    <p:extLst>
      <p:ext uri="{BB962C8B-B14F-4D97-AF65-F5344CB8AC3E}">
        <p14:creationId xmlns:p14="http://schemas.microsoft.com/office/powerpoint/2010/main" val="19010695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err="1" smtClean="0"/>
              <a:t>Facebook</a:t>
            </a:r>
            <a:endParaRPr lang="nb-NO" b="1" dirty="0" smtClean="0"/>
          </a:p>
          <a:p>
            <a:endParaRPr lang="nb-NO" dirty="0"/>
          </a:p>
          <a:p>
            <a:pPr marL="285750" lvl="0" indent="-285750">
              <a:buFont typeface="Arial"/>
              <a:buChar char="•"/>
            </a:pPr>
            <a:r>
              <a:rPr lang="nb-NO" dirty="0" smtClean="0"/>
              <a:t>Opprett egen </a:t>
            </a:r>
            <a:r>
              <a:rPr lang="nb-NO" dirty="0" err="1" smtClean="0"/>
              <a:t>facebookgruppe</a:t>
            </a:r>
            <a:r>
              <a:rPr lang="nb-NO" dirty="0" smtClean="0"/>
              <a:t> for medlemmene</a:t>
            </a:r>
          </a:p>
          <a:p>
            <a:pPr marL="285750" lvl="0" indent="-285750">
              <a:buFont typeface="Arial"/>
              <a:buChar char="•"/>
            </a:pPr>
            <a:r>
              <a:rPr lang="nb-NO" dirty="0" smtClean="0"/>
              <a:t>Kjøp markedsføring gjennom </a:t>
            </a:r>
            <a:r>
              <a:rPr lang="nb-NO" dirty="0" err="1" smtClean="0"/>
              <a:t>facebokk</a:t>
            </a:r>
            <a:r>
              <a:rPr lang="nb-NO" dirty="0" smtClean="0"/>
              <a:t>. </a:t>
            </a:r>
          </a:p>
          <a:p>
            <a:pPr marL="285750" lvl="0" indent="-285750">
              <a:buFont typeface="Arial"/>
              <a:buChar char="•"/>
            </a:pPr>
            <a:r>
              <a:rPr lang="nb-NO" dirty="0" smtClean="0"/>
              <a:t>Led </a:t>
            </a:r>
            <a:r>
              <a:rPr lang="nb-NO" dirty="0" err="1" smtClean="0"/>
              <a:t>facebookbesøkende</a:t>
            </a:r>
            <a:r>
              <a:rPr lang="nb-NO" dirty="0" smtClean="0"/>
              <a:t> til nettsiden</a:t>
            </a:r>
          </a:p>
          <a:p>
            <a:pPr marL="285750" lvl="0" indent="-285750">
              <a:buFont typeface="Arial"/>
              <a:buChar char="•"/>
            </a:pPr>
            <a:r>
              <a:rPr lang="nb-NO" dirty="0" smtClean="0"/>
              <a:t>Sørg for god informasjon på nettsidene</a:t>
            </a:r>
            <a:endParaRPr lang="nb-NO" dirty="0"/>
          </a:p>
          <a:p>
            <a:pPr marL="285750" lvl="0" indent="-285750">
              <a:buFont typeface="Arial"/>
              <a:buChar char="•"/>
            </a:pPr>
            <a:endParaRPr lang="nb-NO" dirty="0"/>
          </a:p>
          <a:p>
            <a:pPr marL="285750" lvl="0" indent="-285750">
              <a:buFont typeface="Arial"/>
              <a:buChar char="•"/>
            </a:pPr>
            <a:endParaRPr lang="nb-NO" dirty="0" smtClean="0"/>
          </a:p>
          <a:p>
            <a:pPr lvl="0"/>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p:cNvPicPr>
            <a:picLocks noGrp="1" noChangeAspect="1"/>
          </p:cNvPicPr>
          <p:nvPr>
            <p:ph type="pic" sz="quarter" idx="10"/>
          </p:nvPr>
        </p:nvPicPr>
        <p:blipFill>
          <a:blip r:embed="rId3"/>
          <a:srcRect t="120" b="120"/>
          <a:stretch>
            <a:fillRect/>
          </a:stretch>
        </p:blipFill>
        <p:spPr>
          <a:xfrm>
            <a:off x="419377" y="174931"/>
            <a:ext cx="4381224" cy="4629150"/>
          </a:xfrm>
        </p:spPr>
      </p:pic>
    </p:spTree>
    <p:extLst>
      <p:ext uri="{BB962C8B-B14F-4D97-AF65-F5344CB8AC3E}">
        <p14:creationId xmlns:p14="http://schemas.microsoft.com/office/powerpoint/2010/main" val="36281368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953000" y="133350"/>
            <a:ext cx="3962400" cy="4724400"/>
          </a:xfrm>
        </p:spPr>
        <p:txBody>
          <a:bodyPr/>
          <a:lstStyle>
            <a:extLst/>
          </a:lstStyle>
          <a:p>
            <a:r>
              <a:rPr lang="nb-NO" b="1" dirty="0" smtClean="0"/>
              <a:t>Aviser</a:t>
            </a:r>
          </a:p>
          <a:p>
            <a:endParaRPr lang="nb-NO" dirty="0"/>
          </a:p>
          <a:p>
            <a:pPr marL="285750" lvl="0" indent="-285750">
              <a:buFont typeface="Arial"/>
              <a:buChar char="•"/>
            </a:pPr>
            <a:r>
              <a:rPr lang="nb-NO" dirty="0" smtClean="0"/>
              <a:t>Bygg et forhold til journalist</a:t>
            </a:r>
          </a:p>
          <a:p>
            <a:pPr marL="285750" lvl="0" indent="-285750">
              <a:buFont typeface="Arial"/>
              <a:buChar char="•"/>
            </a:pPr>
            <a:r>
              <a:rPr lang="nb-NO" dirty="0" smtClean="0"/>
              <a:t>Inviter til arrangement</a:t>
            </a:r>
          </a:p>
          <a:p>
            <a:pPr marL="285750" lvl="0" indent="-285750">
              <a:buFont typeface="Arial"/>
              <a:buChar char="•"/>
            </a:pPr>
            <a:r>
              <a:rPr lang="nb-NO" dirty="0" smtClean="0"/>
              <a:t>Forhåndsomtale viktigst</a:t>
            </a:r>
          </a:p>
          <a:p>
            <a:pPr marL="285750" lvl="0" indent="-285750">
              <a:buFont typeface="Arial"/>
              <a:buChar char="•"/>
            </a:pPr>
            <a:r>
              <a:rPr lang="nb-NO" dirty="0" smtClean="0"/>
              <a:t>Avisen møter ofte ikke – Skriv saken og ta bilder og send til avisen</a:t>
            </a:r>
          </a:p>
          <a:p>
            <a:pPr marL="285750" lvl="0" indent="-285750">
              <a:buFont typeface="Arial"/>
              <a:buChar char="•"/>
            </a:pPr>
            <a:endParaRPr lang="nb-NO" dirty="0"/>
          </a:p>
          <a:p>
            <a:pPr marL="285750" lvl="0" indent="-285750">
              <a:buFont typeface="Arial"/>
              <a:buChar char="•"/>
            </a:pPr>
            <a:endParaRPr lang="nb-NO" dirty="0"/>
          </a:p>
          <a:p>
            <a:pPr lvl="0"/>
            <a:endParaRPr lang="nb-NO" dirty="0" smtClean="0"/>
          </a:p>
          <a:p>
            <a:pPr marL="285750" lvl="0" indent="-285750">
              <a:buFont typeface="Arial"/>
              <a:buChar char="•"/>
            </a:pPr>
            <a:endParaRPr lang="nb-NO" dirty="0"/>
          </a:p>
          <a:p>
            <a:pPr lvl="0"/>
            <a:endParaRPr lang="nb-NO" dirty="0"/>
          </a:p>
          <a:p>
            <a:pPr marL="285750" lvl="0" indent="-285750">
              <a:buFont typeface="Arial"/>
              <a:buChar char="•"/>
            </a:pPr>
            <a:endParaRPr lang="nb-NO" dirty="0"/>
          </a:p>
        </p:txBody>
      </p:sp>
      <p:sp>
        <p:nvSpPr>
          <p:cNvPr id="4" name="Rectangle 2"/>
          <p:cNvSpPr txBox="1">
            <a:spLocks/>
          </p:cNvSpPr>
          <p:nvPr/>
        </p:nvSpPr>
        <p:spPr>
          <a:xfrm>
            <a:off x="6400800" y="4324350"/>
            <a:ext cx="2743200" cy="628650"/>
          </a:xfrm>
          <a:prstGeom prst="rect">
            <a:avLst/>
          </a:prstGeom>
        </p:spPr>
        <p:txBody>
          <a:bodyPr anchor="b"/>
          <a:lstStyle>
            <a:lvl1pPr marL="0" algn="ctr" rtl="0" eaLnBrk="1" latinLnBrk="0" hangingPunct="1">
              <a:defRPr kumimoji="0" lang="nb-NO" sz="1200" kern="1200">
                <a:solidFill>
                  <a:schemeClr val="tx2"/>
                </a:solidFill>
                <a:latin typeface="+mn-lt"/>
                <a:ea typeface="+mn-ea"/>
                <a:cs typeface="+mn-cs"/>
              </a:defRPr>
            </a:lvl1pPr>
            <a:lvl2pPr marL="457200" algn="l" rtl="0" latinLnBrk="0">
              <a:defRPr lang="nb-NO" sz="1800" kern="1200">
                <a:solidFill>
                  <a:schemeClr val="tx1"/>
                </a:solidFill>
                <a:latin typeface="+mn-lt"/>
                <a:ea typeface="+mn-ea"/>
                <a:cs typeface="+mn-cs"/>
              </a:defRPr>
            </a:lvl2pPr>
            <a:lvl3pPr marL="914400" algn="l" rtl="0" latinLnBrk="0">
              <a:defRPr lang="nb-NO" sz="1800" kern="1200">
                <a:solidFill>
                  <a:schemeClr val="tx1"/>
                </a:solidFill>
                <a:latin typeface="+mn-lt"/>
                <a:ea typeface="+mn-ea"/>
                <a:cs typeface="+mn-cs"/>
              </a:defRPr>
            </a:lvl3pPr>
            <a:lvl4pPr marL="1371600" algn="l" rtl="0" latinLnBrk="0">
              <a:defRPr lang="nb-NO" sz="1800" kern="1200">
                <a:solidFill>
                  <a:schemeClr val="tx1"/>
                </a:solidFill>
                <a:latin typeface="+mn-lt"/>
                <a:ea typeface="+mn-ea"/>
                <a:cs typeface="+mn-cs"/>
              </a:defRPr>
            </a:lvl4pPr>
            <a:lvl5pPr marL="1828800" algn="l" rtl="0" latinLnBrk="0">
              <a:defRPr lang="nb-NO" sz="1800" kern="1200">
                <a:solidFill>
                  <a:schemeClr val="tx1"/>
                </a:solidFill>
                <a:latin typeface="+mn-lt"/>
                <a:ea typeface="+mn-ea"/>
                <a:cs typeface="+mn-cs"/>
              </a:defRPr>
            </a:lvl5pPr>
            <a:lvl6pPr marL="2286000" algn="l" rtl="0" latinLnBrk="0">
              <a:defRPr lang="nb-NO" sz="1800" kern="1200">
                <a:solidFill>
                  <a:schemeClr val="tx1"/>
                </a:solidFill>
                <a:latin typeface="+mn-lt"/>
                <a:ea typeface="+mn-ea"/>
                <a:cs typeface="+mn-cs"/>
              </a:defRPr>
            </a:lvl6pPr>
            <a:lvl7pPr marL="2743200" algn="l" rtl="0" latinLnBrk="0">
              <a:defRPr lang="nb-NO" sz="1800" kern="1200">
                <a:solidFill>
                  <a:schemeClr val="tx1"/>
                </a:solidFill>
                <a:latin typeface="+mn-lt"/>
                <a:ea typeface="+mn-ea"/>
                <a:cs typeface="+mn-cs"/>
              </a:defRPr>
            </a:lvl7pPr>
            <a:lvl8pPr marL="3200400" algn="l" rtl="0" latinLnBrk="0">
              <a:defRPr lang="nb-NO" sz="1800" kern="1200">
                <a:solidFill>
                  <a:schemeClr val="tx1"/>
                </a:solidFill>
                <a:latin typeface="+mn-lt"/>
                <a:ea typeface="+mn-ea"/>
                <a:cs typeface="+mn-cs"/>
              </a:defRPr>
            </a:lvl8pPr>
            <a:lvl9pPr marL="3657600" algn="l" rtl="0" latinLnBrk="0">
              <a:defRPr lang="nb-NO" sz="1800" kern="1200">
                <a:solidFill>
                  <a:schemeClr val="tx1"/>
                </a:solidFill>
                <a:latin typeface="+mn-lt"/>
                <a:ea typeface="+mn-ea"/>
                <a:cs typeface="+mn-cs"/>
              </a:defRPr>
            </a:lvl9pPr>
            <a:extLst/>
          </a:lstStyle>
          <a:p>
            <a:r>
              <a:rPr lang="nb-NO" sz="1800" dirty="0" smtClean="0">
                <a:solidFill>
                  <a:schemeClr val="tx2">
                    <a:lumMod val="50000"/>
                  </a:schemeClr>
                </a:solidFill>
              </a:rPr>
              <a:t>UNGDOMSLEDEREN</a:t>
            </a:r>
            <a:endParaRPr lang="nb-NO" sz="1800" dirty="0">
              <a:solidFill>
                <a:schemeClr val="tx2">
                  <a:lumMod val="50000"/>
                </a:schemeClr>
              </a:solidFill>
            </a:endParaRPr>
          </a:p>
        </p:txBody>
      </p:sp>
      <p:pic>
        <p:nvPicPr>
          <p:cNvPr id="5" name="Plassholder for bilde 4"/>
          <p:cNvPicPr>
            <a:picLocks noGrp="1" noChangeAspect="1"/>
          </p:cNvPicPr>
          <p:nvPr>
            <p:ph type="pic" sz="quarter" idx="10"/>
          </p:nvPr>
        </p:nvPicPr>
        <p:blipFill>
          <a:blip r:embed="rId3"/>
          <a:srcRect l="16768" r="16768"/>
          <a:stretch>
            <a:fillRect/>
          </a:stretch>
        </p:blipFill>
        <p:spPr>
          <a:xfrm>
            <a:off x="419377" y="174931"/>
            <a:ext cx="4152624" cy="4629150"/>
          </a:xfrm>
        </p:spPr>
      </p:pic>
    </p:spTree>
    <p:extLst>
      <p:ext uri="{BB962C8B-B14F-4D97-AF65-F5344CB8AC3E}">
        <p14:creationId xmlns:p14="http://schemas.microsoft.com/office/powerpoint/2010/main" val="26781228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0085B357CADC4F9D312EF681DD8625" ma:contentTypeVersion="7" ma:contentTypeDescription="Opprett et nytt dokument." ma:contentTypeScope="" ma:versionID="4b4558c31192a59d5639bebf1a6b4128">
  <xsd:schema xmlns:xsd="http://www.w3.org/2001/XMLSchema" xmlns:xs="http://www.w3.org/2001/XMLSchema" xmlns:p="http://schemas.microsoft.com/office/2006/metadata/properties" xmlns:ns2="bed80fc7-590e-4cfa-87a5-66cff8cee1f2" targetNamespace="http://schemas.microsoft.com/office/2006/metadata/properties" ma:root="true" ma:fieldsID="aeaead0e58293b9a7aab7861721ba900" ns2:_="">
    <xsd:import namespace="bed80fc7-590e-4cfa-87a5-66cff8cee1f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d80fc7-590e-4cfa-87a5-66cff8cee1f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7"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4ADEC6-E2BC-40EC-B2A8-5FEFF10651F2}"/>
</file>

<file path=customXml/itemProps2.xml><?xml version="1.0" encoding="utf-8"?>
<ds:datastoreItem xmlns:ds="http://schemas.openxmlformats.org/officeDocument/2006/customXml" ds:itemID="{3CC60935-0C7F-4012-8B86-B816BD2B1A43}"/>
</file>

<file path=customXml/itemProps3.xml><?xml version="1.0" encoding="utf-8"?>
<ds:datastoreItem xmlns:ds="http://schemas.openxmlformats.org/officeDocument/2006/customXml" ds:itemID="{1B2A6745-8B6B-4C06-8F3B-FBA6352B9539}"/>
</file>

<file path=docProps/app.xml><?xml version="1.0" encoding="utf-8"?>
<Properties xmlns="http://schemas.openxmlformats.org/officeDocument/2006/extended-properties" xmlns:vt="http://schemas.openxmlformats.org/officeDocument/2006/docPropsVTypes">
  <Template>Fotoalbum - klassisk.potx</Template>
  <TotalTime>0</TotalTime>
  <Words>2026</Words>
  <Application>Microsoft Macintosh PowerPoint</Application>
  <PresentationFormat>Skjermfremvisning (16:9)</PresentationFormat>
  <Paragraphs>342</Paragraphs>
  <Slides>17</Slides>
  <Notes>17</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17</vt:i4>
      </vt:variant>
    </vt:vector>
  </HeadingPairs>
  <TitlesOfParts>
    <vt:vector size="19" baseType="lpstr">
      <vt:lpstr>ClassicPhotoAlbum</vt:lpstr>
      <vt:lpstr>Dokument</vt:lpstr>
      <vt:lpstr>UNGDOMSLEDER aktiviteter og tips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modified xsi:type="dcterms:W3CDTF">2015-08-27T09:25:56Z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0x010100790085B357CADC4F9D312EF681DD8625</vt:lpwstr>
  </property>
</Properties>
</file>