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ndeling uten navn" id="{C09ADE81-96E2-4509-9A0A-3BA955BBA6D5}">
          <p14:sldIdLst>
            <p14:sldId id="31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F5D64A-AFEE-4A0D-9596-239CD6979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7F672FC-6129-4DCC-90A8-26DCA44AD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E7C04B-9B68-4CC8-9B16-0F1D501C0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3F838B-F480-4462-90D5-37038F4FC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3EFA46-446C-4896-AF9C-E79E56B4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132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D65059-8234-40B1-B30D-DB9C2EE1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1B8EE88-39C7-479A-B52A-2BD68B229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203E8AC-B530-4315-8E69-20EA26724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20B7AD-A6A1-42EC-B7CB-E01B8B32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2578DD-0B73-4BEC-92EB-6B030518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1394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E2733C3-8541-491B-B79B-79CE45FAA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9B7A986-9797-4EFC-876D-C6B92EDFE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5DB7FE-9E8D-4BE1-871D-DEDDB34E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45EEE40-7340-40E3-8A9C-E7CC8412B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548E67-CB02-4C74-BCE1-491C6908A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5918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&#10;&#10;Automatisk generert beskrivelse">
            <a:extLst>
              <a:ext uri="{FF2B5EF4-FFF2-40B4-BE49-F238E27FC236}">
                <a16:creationId xmlns:a16="http://schemas.microsoft.com/office/drawing/2014/main" id="{B824B45B-7B28-474E-B1B9-70DA227B3C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6513" y="6149964"/>
            <a:ext cx="1638334" cy="53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4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427D50-5992-4C96-9F2D-F01D2EDF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A47D0E4-AD2C-4175-91CB-7D9BC4B4B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ECAB68-E9D6-4CE8-841B-E08977183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7C29DA8-78E5-42A6-A15E-9B689A1B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8AD1A9-578B-433C-9189-5C1E4055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646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B0B7C3-CB1C-43B2-8287-B84D64AFA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39247B4-ADFE-4347-AC5C-105C13AF7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B35E9E-E5B4-415D-8A96-21C72C214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88EDFC-157B-483A-A953-37DBD468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B486247-BE86-48B9-97E5-1AE2C59C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823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32253C-252E-4397-81CD-91D9E91E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6F23A6-F501-4697-BFDD-8BEECC4D5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466DAED-23D6-4707-B881-EDA5B23C9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9BBBF87-CFC3-41BC-95D5-51E89A42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64E4F06-33CD-489E-8CEB-C8B64961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1E20380-50CA-488B-8C6A-6B06DEFD4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670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40EB05-6D3A-45CB-B217-B504B8CDC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5707E5D-2EDB-4822-B25A-E3F4E92A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D03E162-55B6-41FB-A1F2-9963BC438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62B092A-9021-491B-BCE2-52BDBC654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B1D710F-EF5E-4D2A-ABB4-34C53568F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770781E-0986-4546-BE1C-EEA7C893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CB3EE4C-4965-489E-8045-F794D53CE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6C239F5-7586-4FDB-93B9-B77ECCEA1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907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F65CA7-0089-4BF7-8ADD-29B1945E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D8B62C8-30E6-4790-985E-B34B72B9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849ED1E-0196-484A-A5E5-708671D1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8A85D75-21BD-45DF-8E89-59A9BF94C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101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06982C4-FBCE-41E2-851E-3DAAC772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0FB68B0-96A2-4174-AEC9-939907E6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8CD6879-D28F-4331-A2DB-70BC76DB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736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DAF0C1-E753-4FB2-9737-EF02E6AD6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2CE033-F31D-46ED-AE3A-B519C045C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A670BD6-8042-450E-8391-078CFC2F7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8F918A0-C279-49E6-BA1B-A5EA7263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695D834-4A30-4C3E-957D-3ECE1E6B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2F5783C-BD41-4535-842C-03813F1C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17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76B8F2-863C-4423-9E05-D422F27B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5749BF3-ACBB-47C1-8B09-11B86C709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083077E-0B54-4282-8E0D-884A5005F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8A46504-D5CD-4680-91B6-EA92DE6D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EBBF75-48AD-45A1-A13B-16FEE58F9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1050A67-5EA8-4A29-98AA-2DEE718D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230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44199EF-2F1C-42C0-9DE4-F8403BA8A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095BAF2-C29B-4F09-A3FD-44D724111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17E311-82B4-464A-81E3-40AAB85B3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19E11-5634-4EE3-A1F3-9C45CAEB517A}" type="datetimeFigureOut">
              <a:rPr lang="nb-NO" smtClean="0"/>
              <a:t>18.01.2022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5957DC1-4425-4970-86D7-13B77E879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8C8DF14-B92D-4A49-B58B-18DD29978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02FC-2305-40BA-9C1B-56B45AD30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18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F78F53AE-F929-47E9-93A3-1D7C2E8E9686}"/>
              </a:ext>
            </a:extLst>
          </p:cNvPr>
          <p:cNvGraphicFramePr>
            <a:graphicFrameLocks noGrp="1"/>
          </p:cNvGraphicFramePr>
          <p:nvPr/>
        </p:nvGraphicFramePr>
        <p:xfrm>
          <a:off x="1098547" y="804332"/>
          <a:ext cx="9994901" cy="4656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3534">
                  <a:extLst>
                    <a:ext uri="{9D8B030D-6E8A-4147-A177-3AD203B41FA5}">
                      <a16:colId xmlns:a16="http://schemas.microsoft.com/office/drawing/2014/main" val="4197988720"/>
                    </a:ext>
                  </a:extLst>
                </a:gridCol>
                <a:gridCol w="1399981">
                  <a:extLst>
                    <a:ext uri="{9D8B030D-6E8A-4147-A177-3AD203B41FA5}">
                      <a16:colId xmlns:a16="http://schemas.microsoft.com/office/drawing/2014/main" val="3798493163"/>
                    </a:ext>
                  </a:extLst>
                </a:gridCol>
                <a:gridCol w="1438983">
                  <a:extLst>
                    <a:ext uri="{9D8B030D-6E8A-4147-A177-3AD203B41FA5}">
                      <a16:colId xmlns:a16="http://schemas.microsoft.com/office/drawing/2014/main" val="4157339929"/>
                    </a:ext>
                  </a:extLst>
                </a:gridCol>
                <a:gridCol w="1870733">
                  <a:extLst>
                    <a:ext uri="{9D8B030D-6E8A-4147-A177-3AD203B41FA5}">
                      <a16:colId xmlns:a16="http://schemas.microsoft.com/office/drawing/2014/main" val="3934077319"/>
                    </a:ext>
                  </a:extLst>
                </a:gridCol>
                <a:gridCol w="1401670">
                  <a:extLst>
                    <a:ext uri="{9D8B030D-6E8A-4147-A177-3AD203B41FA5}">
                      <a16:colId xmlns:a16="http://schemas.microsoft.com/office/drawing/2014/main" val="615425271"/>
                    </a:ext>
                  </a:extLst>
                </a:gridCol>
              </a:tblGrid>
              <a:tr h="535120">
                <a:tc>
                  <a:txBody>
                    <a:bodyPr/>
                    <a:lstStyle/>
                    <a:p>
                      <a:r>
                        <a:rPr lang="nb-NO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</a:t>
                      </a:r>
                      <a:endParaRPr lang="nb-NO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Sentral andel</a:t>
                      </a:r>
                      <a:endParaRPr lang="nb-NO" sz="10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Fylkesandel</a:t>
                      </a:r>
                      <a:endParaRPr lang="nb-NO" sz="10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Foreningsandel</a:t>
                      </a:r>
                      <a:endParaRPr lang="nb-NO" sz="10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Totalt</a:t>
                      </a:r>
                      <a:endParaRPr lang="nb-NO" sz="105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281628"/>
                  </a:ext>
                </a:extLst>
              </a:tr>
              <a:tr h="314518">
                <a:tc>
                  <a:txBody>
                    <a:bodyPr/>
                    <a:lstStyle/>
                    <a:p>
                      <a:r>
                        <a:rPr lang="nb-NO" sz="16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Hovedmedlemskap</a:t>
                      </a:r>
                      <a:r>
                        <a:rPr lang="nb-NO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b-NO" sz="1600" b="0" i="1" dirty="0">
                          <a:solidFill>
                            <a:srgbClr val="E6AD5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lav</a:t>
                      </a:r>
                      <a:endParaRPr lang="nb-NO" sz="1100" b="0" i="1" dirty="0">
                        <a:solidFill>
                          <a:srgbClr val="E6AD5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B0BB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B0BB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1D0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745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B0BB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473209"/>
                  </a:ext>
                </a:extLst>
              </a:tr>
              <a:tr h="314518">
                <a:tc>
                  <a:txBody>
                    <a:bodyPr/>
                    <a:lstStyle/>
                    <a:p>
                      <a:r>
                        <a:rPr lang="nb-NO" sz="16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Hovedmedlemskap</a:t>
                      </a:r>
                      <a:r>
                        <a:rPr lang="nb-NO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b-NO" sz="1600" b="0" i="1" dirty="0">
                          <a:solidFill>
                            <a:srgbClr val="E6AD5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middels</a:t>
                      </a:r>
                      <a:endParaRPr lang="nb-NO" sz="1100" b="0" i="1" dirty="0">
                        <a:solidFill>
                          <a:srgbClr val="E6AD5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3897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3897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6AD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820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389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76436"/>
                  </a:ext>
                </a:extLst>
              </a:tr>
              <a:tr h="314518">
                <a:tc>
                  <a:txBody>
                    <a:bodyPr/>
                    <a:lstStyle/>
                    <a:p>
                      <a:r>
                        <a:rPr lang="nb-NO" sz="16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Hovedmedlemskap</a:t>
                      </a:r>
                      <a:r>
                        <a:rPr lang="nb-NO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b-NO" sz="1600" b="0" i="1" dirty="0">
                          <a:solidFill>
                            <a:srgbClr val="E6AD5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høy</a:t>
                      </a:r>
                      <a:endParaRPr lang="nb-NO" sz="1100" b="0" i="1" dirty="0">
                        <a:solidFill>
                          <a:srgbClr val="E6AD5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35573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nb-NO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35573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B890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895</a:t>
                      </a:r>
                      <a:endParaRPr lang="nb-NO" sz="1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3557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613512"/>
                  </a:ext>
                </a:extLst>
              </a:tr>
              <a:tr h="380451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Barne- og ungdomsmedlemskap med Jakt &amp; Fiske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643162"/>
                  </a:ext>
                </a:extLst>
              </a:tr>
              <a:tr h="395974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Barne- og ungdomsmedlemskap uten Jakt &amp; Fiske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16207"/>
                  </a:ext>
                </a:extLst>
              </a:tr>
              <a:tr h="454830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Pensjonist/uføremedlemskap med Jakt &amp; Fiske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147773"/>
                  </a:ext>
                </a:extLst>
              </a:tr>
              <a:tr h="433384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Ektefelle/samboermedlemskap uten Jakt &amp; Fiske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437658"/>
                  </a:ext>
                </a:extLst>
              </a:tr>
              <a:tr h="382383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Sidemedlemskap uten Jakt &amp; Fiske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531937"/>
                  </a:ext>
                </a:extLst>
              </a:tr>
              <a:tr h="314518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Æresmedlemskap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 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049951"/>
                  </a:ext>
                </a:extLst>
              </a:tr>
              <a:tr h="361929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Direktemedlemskap med Jakt &amp; Fiske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 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805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939046"/>
                  </a:ext>
                </a:extLst>
              </a:tr>
              <a:tr h="454525">
                <a:tc>
                  <a:txBody>
                    <a:bodyPr/>
                    <a:lstStyle/>
                    <a:p>
                      <a:r>
                        <a:rPr lang="nb-N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Familiemedlemskap</a:t>
                      </a:r>
                      <a:endParaRPr lang="nb-NO" sz="1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1120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7DD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04209"/>
                  </a:ext>
                </a:extLst>
              </a:tr>
            </a:tbl>
          </a:graphicData>
        </a:graphic>
      </p:graphicFrame>
      <p:sp>
        <p:nvSpPr>
          <p:cNvPr id="10" name="TekstSylinder 9">
            <a:extLst>
              <a:ext uri="{FF2B5EF4-FFF2-40B4-BE49-F238E27FC236}">
                <a16:creationId xmlns:a16="http://schemas.microsoft.com/office/drawing/2014/main" id="{4E916F17-2C39-4547-9146-B218F628AAC0}"/>
              </a:ext>
            </a:extLst>
          </p:cNvPr>
          <p:cNvSpPr txBox="1"/>
          <p:nvPr/>
        </p:nvSpPr>
        <p:spPr>
          <a:xfrm>
            <a:off x="1098546" y="5761280"/>
            <a:ext cx="99949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600" dirty="0">
                <a:effectLst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Representantskapet gis fullmakt til årlig å justere kontingentrammen i takt med den totale pris- og kostnadsutviklingen i samfunnet. Dette er den øvre rammen for kontingenter.</a:t>
            </a:r>
            <a:endParaRPr lang="nb-NO" sz="1100" dirty="0">
              <a:effectLst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8974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123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NJFF Nord-Trøndelag</dc:creator>
  <cp:lastModifiedBy>NJFF Nord-Trøndelag</cp:lastModifiedBy>
  <cp:revision>1</cp:revision>
  <dcterms:created xsi:type="dcterms:W3CDTF">2022-01-18T18:39:49Z</dcterms:created>
  <dcterms:modified xsi:type="dcterms:W3CDTF">2022-01-18T18:43:34Z</dcterms:modified>
</cp:coreProperties>
</file>