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2" r:id="rId3"/>
    <p:sldId id="300" r:id="rId4"/>
    <p:sldId id="299" r:id="rId5"/>
    <p:sldId id="283" r:id="rId6"/>
    <p:sldId id="286" r:id="rId7"/>
    <p:sldId id="285" r:id="rId8"/>
    <p:sldId id="284" r:id="rId9"/>
    <p:sldId id="287" r:id="rId10"/>
    <p:sldId id="289" r:id="rId11"/>
    <p:sldId id="288" r:id="rId12"/>
    <p:sldId id="290" r:id="rId13"/>
    <p:sldId id="294" r:id="rId14"/>
    <p:sldId id="293" r:id="rId15"/>
    <p:sldId id="297" r:id="rId16"/>
    <p:sldId id="292" r:id="rId17"/>
    <p:sldId id="291" r:id="rId18"/>
    <p:sldId id="296" r:id="rId19"/>
    <p:sldId id="295" r:id="rId20"/>
    <p:sldId id="281" r:id="rId21"/>
    <p:sldId id="301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A4E9A-B88D-4728-8B1C-20DCC9ACD927}" v="8" dt="2026-03-20T09:07:10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JFF Rogaland" userId="50063ff6-db6d-41b1-bdd8-6f29f4edc464" providerId="ADAL" clId="{B8048944-A9FA-4C22-AA9E-7A596619DF90}"/>
    <pc:docChg chg="undo custSel modSld sldOrd">
      <pc:chgData name="NJFF Rogaland" userId="50063ff6-db6d-41b1-bdd8-6f29f4edc464" providerId="ADAL" clId="{B8048944-A9FA-4C22-AA9E-7A596619DF90}" dt="2026-03-27T10:19:57.099" v="1227" actId="6549"/>
      <pc:docMkLst>
        <pc:docMk/>
      </pc:docMkLst>
      <pc:sldChg chg="modSp mod">
        <pc:chgData name="NJFF Rogaland" userId="50063ff6-db6d-41b1-bdd8-6f29f4edc464" providerId="ADAL" clId="{B8048944-A9FA-4C22-AA9E-7A596619DF90}" dt="2026-03-12T12:43:10.257" v="25" actId="20577"/>
        <pc:sldMkLst>
          <pc:docMk/>
          <pc:sldMk cId="755339354" sldId="280"/>
        </pc:sldMkLst>
        <pc:spChg chg="mod">
          <ac:chgData name="NJFF Rogaland" userId="50063ff6-db6d-41b1-bdd8-6f29f4edc464" providerId="ADAL" clId="{B8048944-A9FA-4C22-AA9E-7A596619DF90}" dt="2026-03-12T12:43:10.257" v="25" actId="20577"/>
          <ac:spMkLst>
            <pc:docMk/>
            <pc:sldMk cId="755339354" sldId="280"/>
            <ac:spMk id="3" creationId="{9FECDFB8-A99B-A64F-B737-D88AC9A4C0F4}"/>
          </ac:spMkLst>
        </pc:spChg>
      </pc:sldChg>
      <pc:sldChg chg="addSp delSp modSp mod ord">
        <pc:chgData name="NJFF Rogaland" userId="50063ff6-db6d-41b1-bdd8-6f29f4edc464" providerId="ADAL" clId="{B8048944-A9FA-4C22-AA9E-7A596619DF90}" dt="2026-03-18T09:13:03.494" v="997" actId="27636"/>
        <pc:sldMkLst>
          <pc:docMk/>
          <pc:sldMk cId="1228359195" sldId="281"/>
        </pc:sldMkLst>
        <pc:spChg chg="mod">
          <ac:chgData name="NJFF Rogaland" userId="50063ff6-db6d-41b1-bdd8-6f29f4edc464" providerId="ADAL" clId="{B8048944-A9FA-4C22-AA9E-7A596619DF90}" dt="2026-03-18T09:13:03.494" v="997" actId="27636"/>
          <ac:spMkLst>
            <pc:docMk/>
            <pc:sldMk cId="1228359195" sldId="281"/>
            <ac:spMk id="3" creationId="{7E2191F3-7BBA-EF61-2D64-4AF7B35AC230}"/>
          </ac:spMkLst>
        </pc:spChg>
      </pc:sldChg>
      <pc:sldChg chg="modSp mod">
        <pc:chgData name="NJFF Rogaland" userId="50063ff6-db6d-41b1-bdd8-6f29f4edc464" providerId="ADAL" clId="{B8048944-A9FA-4C22-AA9E-7A596619DF90}" dt="2026-03-27T10:19:57.099" v="1227" actId="6549"/>
        <pc:sldMkLst>
          <pc:docMk/>
          <pc:sldMk cId="399170606" sldId="282"/>
        </pc:sldMkLst>
        <pc:spChg chg="mod">
          <ac:chgData name="NJFF Rogaland" userId="50063ff6-db6d-41b1-bdd8-6f29f4edc464" providerId="ADAL" clId="{B8048944-A9FA-4C22-AA9E-7A596619DF90}" dt="2026-03-27T10:19:57.099" v="1227" actId="6549"/>
          <ac:spMkLst>
            <pc:docMk/>
            <pc:sldMk cId="399170606" sldId="282"/>
            <ac:spMk id="2" creationId="{2EA02C17-9D53-AD66-C3CF-658A55944CFD}"/>
          </ac:spMkLst>
        </pc:spChg>
      </pc:sldChg>
      <pc:sldChg chg="modSp mod">
        <pc:chgData name="NJFF Rogaland" userId="50063ff6-db6d-41b1-bdd8-6f29f4edc464" providerId="ADAL" clId="{B8048944-A9FA-4C22-AA9E-7A596619DF90}" dt="2026-03-12T12:49:19.764" v="48" actId="20577"/>
        <pc:sldMkLst>
          <pc:docMk/>
          <pc:sldMk cId="1292309878" sldId="287"/>
        </pc:sldMkLst>
        <pc:spChg chg="mod">
          <ac:chgData name="NJFF Rogaland" userId="50063ff6-db6d-41b1-bdd8-6f29f4edc464" providerId="ADAL" clId="{B8048944-A9FA-4C22-AA9E-7A596619DF90}" dt="2026-03-12T12:49:19.764" v="48" actId="20577"/>
          <ac:spMkLst>
            <pc:docMk/>
            <pc:sldMk cId="1292309878" sldId="287"/>
            <ac:spMk id="2" creationId="{2B2D14F0-F138-8144-08EB-64D01A5D6BDF}"/>
          </ac:spMkLst>
        </pc:spChg>
      </pc:sldChg>
      <pc:sldChg chg="modSp mod">
        <pc:chgData name="NJFF Rogaland" userId="50063ff6-db6d-41b1-bdd8-6f29f4edc464" providerId="ADAL" clId="{B8048944-A9FA-4C22-AA9E-7A596619DF90}" dt="2026-03-12T12:50:49.041" v="52" actId="20577"/>
        <pc:sldMkLst>
          <pc:docMk/>
          <pc:sldMk cId="2578290609" sldId="288"/>
        </pc:sldMkLst>
        <pc:spChg chg="mod">
          <ac:chgData name="NJFF Rogaland" userId="50063ff6-db6d-41b1-bdd8-6f29f4edc464" providerId="ADAL" clId="{B8048944-A9FA-4C22-AA9E-7A596619DF90}" dt="2026-03-12T12:50:49.041" v="52" actId="20577"/>
          <ac:spMkLst>
            <pc:docMk/>
            <pc:sldMk cId="2578290609" sldId="288"/>
            <ac:spMk id="2" creationId="{FCB8F511-9530-3CCE-A184-0E5C4A67C8FD}"/>
          </ac:spMkLst>
        </pc:spChg>
        <pc:spChg chg="mod">
          <ac:chgData name="NJFF Rogaland" userId="50063ff6-db6d-41b1-bdd8-6f29f4edc464" providerId="ADAL" clId="{B8048944-A9FA-4C22-AA9E-7A596619DF90}" dt="2026-03-12T12:50:41.185" v="51" actId="20577"/>
          <ac:spMkLst>
            <pc:docMk/>
            <pc:sldMk cId="2578290609" sldId="288"/>
            <ac:spMk id="3" creationId="{136D9B12-22B0-4141-34C8-C71F28B6E6DB}"/>
          </ac:spMkLst>
        </pc:spChg>
      </pc:sldChg>
      <pc:sldChg chg="modSp mod">
        <pc:chgData name="NJFF Rogaland" userId="50063ff6-db6d-41b1-bdd8-6f29f4edc464" providerId="ADAL" clId="{B8048944-A9FA-4C22-AA9E-7A596619DF90}" dt="2026-03-21T13:34:33.982" v="1226" actId="20577"/>
        <pc:sldMkLst>
          <pc:docMk/>
          <pc:sldMk cId="601320704" sldId="289"/>
        </pc:sldMkLst>
        <pc:spChg chg="mod">
          <ac:chgData name="NJFF Rogaland" userId="50063ff6-db6d-41b1-bdd8-6f29f4edc464" providerId="ADAL" clId="{B8048944-A9FA-4C22-AA9E-7A596619DF90}" dt="2026-03-21T13:34:33.982" v="1226" actId="20577"/>
          <ac:spMkLst>
            <pc:docMk/>
            <pc:sldMk cId="601320704" sldId="289"/>
            <ac:spMk id="2" creationId="{F30D0D70-7E22-308C-C06C-1C297A234B29}"/>
          </ac:spMkLst>
        </pc:spChg>
      </pc:sldChg>
      <pc:sldChg chg="modSp mod">
        <pc:chgData name="NJFF Rogaland" userId="50063ff6-db6d-41b1-bdd8-6f29f4edc464" providerId="ADAL" clId="{B8048944-A9FA-4C22-AA9E-7A596619DF90}" dt="2026-03-12T12:51:16.389" v="54" actId="20577"/>
        <pc:sldMkLst>
          <pc:docMk/>
          <pc:sldMk cId="1751078176" sldId="290"/>
        </pc:sldMkLst>
        <pc:spChg chg="mod">
          <ac:chgData name="NJFF Rogaland" userId="50063ff6-db6d-41b1-bdd8-6f29f4edc464" providerId="ADAL" clId="{B8048944-A9FA-4C22-AA9E-7A596619DF90}" dt="2026-03-12T12:51:16.389" v="54" actId="20577"/>
          <ac:spMkLst>
            <pc:docMk/>
            <pc:sldMk cId="1751078176" sldId="290"/>
            <ac:spMk id="2" creationId="{34B86569-9913-1267-B1CC-4F813C4CE281}"/>
          </ac:spMkLst>
        </pc:spChg>
      </pc:sldChg>
      <pc:sldChg chg="modSp mod">
        <pc:chgData name="NJFF Rogaland" userId="50063ff6-db6d-41b1-bdd8-6f29f4edc464" providerId="ADAL" clId="{B8048944-A9FA-4C22-AA9E-7A596619DF90}" dt="2026-03-20T09:45:44.469" v="1115" actId="14100"/>
        <pc:sldMkLst>
          <pc:docMk/>
          <pc:sldMk cId="3939152515" sldId="291"/>
        </pc:sldMkLst>
        <pc:spChg chg="mod">
          <ac:chgData name="NJFF Rogaland" userId="50063ff6-db6d-41b1-bdd8-6f29f4edc464" providerId="ADAL" clId="{B8048944-A9FA-4C22-AA9E-7A596619DF90}" dt="2026-03-20T09:45:44.469" v="1115" actId="14100"/>
          <ac:spMkLst>
            <pc:docMk/>
            <pc:sldMk cId="3939152515" sldId="291"/>
            <ac:spMk id="2" creationId="{2FB1F53A-0D2C-E853-0F54-DE9773DA3958}"/>
          </ac:spMkLst>
        </pc:spChg>
        <pc:spChg chg="mod">
          <ac:chgData name="NJFF Rogaland" userId="50063ff6-db6d-41b1-bdd8-6f29f4edc464" providerId="ADAL" clId="{B8048944-A9FA-4C22-AA9E-7A596619DF90}" dt="2026-03-18T09:04:29.154" v="776" actId="20577"/>
          <ac:spMkLst>
            <pc:docMk/>
            <pc:sldMk cId="3939152515" sldId="291"/>
            <ac:spMk id="3" creationId="{054888BF-A4A9-AF43-F261-3B0CDA763CF8}"/>
          </ac:spMkLst>
        </pc:spChg>
      </pc:sldChg>
      <pc:sldChg chg="modSp mod ord">
        <pc:chgData name="NJFF Rogaland" userId="50063ff6-db6d-41b1-bdd8-6f29f4edc464" providerId="ADAL" clId="{B8048944-A9FA-4C22-AA9E-7A596619DF90}" dt="2026-03-13T09:03:58.950" v="593"/>
        <pc:sldMkLst>
          <pc:docMk/>
          <pc:sldMk cId="2953682903" sldId="292"/>
        </pc:sldMkLst>
        <pc:spChg chg="mod">
          <ac:chgData name="NJFF Rogaland" userId="50063ff6-db6d-41b1-bdd8-6f29f4edc464" providerId="ADAL" clId="{B8048944-A9FA-4C22-AA9E-7A596619DF90}" dt="2026-03-12T12:51:54.507" v="58" actId="20577"/>
          <ac:spMkLst>
            <pc:docMk/>
            <pc:sldMk cId="2953682903" sldId="292"/>
            <ac:spMk id="2" creationId="{247C9D2D-DB49-1310-BCF9-CD11B40EDE3A}"/>
          </ac:spMkLst>
        </pc:spChg>
      </pc:sldChg>
      <pc:sldChg chg="modSp mod">
        <pc:chgData name="NJFF Rogaland" userId="50063ff6-db6d-41b1-bdd8-6f29f4edc464" providerId="ADAL" clId="{B8048944-A9FA-4C22-AA9E-7A596619DF90}" dt="2026-03-12T12:59:35.774" v="416" actId="20577"/>
        <pc:sldMkLst>
          <pc:docMk/>
          <pc:sldMk cId="619444368" sldId="293"/>
        </pc:sldMkLst>
        <pc:spChg chg="mod">
          <ac:chgData name="NJFF Rogaland" userId="50063ff6-db6d-41b1-bdd8-6f29f4edc464" providerId="ADAL" clId="{B8048944-A9FA-4C22-AA9E-7A596619DF90}" dt="2026-03-12T12:59:35.774" v="416" actId="20577"/>
          <ac:spMkLst>
            <pc:docMk/>
            <pc:sldMk cId="619444368" sldId="293"/>
            <ac:spMk id="2" creationId="{9A67D3FC-F22E-3ECB-F3D4-CD64A9176783}"/>
          </ac:spMkLst>
        </pc:spChg>
      </pc:sldChg>
      <pc:sldChg chg="modSp mod">
        <pc:chgData name="NJFF Rogaland" userId="50063ff6-db6d-41b1-bdd8-6f29f4edc464" providerId="ADAL" clId="{B8048944-A9FA-4C22-AA9E-7A596619DF90}" dt="2026-03-20T08:07:15.959" v="1022" actId="20577"/>
        <pc:sldMkLst>
          <pc:docMk/>
          <pc:sldMk cId="1507969383" sldId="295"/>
        </pc:sldMkLst>
        <pc:spChg chg="mod">
          <ac:chgData name="NJFF Rogaland" userId="50063ff6-db6d-41b1-bdd8-6f29f4edc464" providerId="ADAL" clId="{B8048944-A9FA-4C22-AA9E-7A596619DF90}" dt="2026-03-20T08:07:15.959" v="1022" actId="20577"/>
          <ac:spMkLst>
            <pc:docMk/>
            <pc:sldMk cId="1507969383" sldId="295"/>
            <ac:spMk id="2" creationId="{0CD164C2-FCA5-E02F-EC38-4BDE0724CFBE}"/>
          </ac:spMkLst>
        </pc:spChg>
        <pc:spChg chg="mod">
          <ac:chgData name="NJFF Rogaland" userId="50063ff6-db6d-41b1-bdd8-6f29f4edc464" providerId="ADAL" clId="{B8048944-A9FA-4C22-AA9E-7A596619DF90}" dt="2026-03-18T09:10:42.921" v="955" actId="113"/>
          <ac:spMkLst>
            <pc:docMk/>
            <pc:sldMk cId="1507969383" sldId="295"/>
            <ac:spMk id="3" creationId="{4471FC84-5B0A-A022-6B8E-67E07996DB77}"/>
          </ac:spMkLst>
        </pc:spChg>
      </pc:sldChg>
      <pc:sldChg chg="addSp modSp mod">
        <pc:chgData name="NJFF Rogaland" userId="50063ff6-db6d-41b1-bdd8-6f29f4edc464" providerId="ADAL" clId="{B8048944-A9FA-4C22-AA9E-7A596619DF90}" dt="2026-03-20T09:09:29.251" v="1114" actId="20577"/>
        <pc:sldMkLst>
          <pc:docMk/>
          <pc:sldMk cId="17132075" sldId="296"/>
        </pc:sldMkLst>
        <pc:spChg chg="mod">
          <ac:chgData name="NJFF Rogaland" userId="50063ff6-db6d-41b1-bdd8-6f29f4edc464" providerId="ADAL" clId="{B8048944-A9FA-4C22-AA9E-7A596619DF90}" dt="2026-03-20T08:06:04.328" v="1009" actId="20577"/>
          <ac:spMkLst>
            <pc:docMk/>
            <pc:sldMk cId="17132075" sldId="296"/>
            <ac:spMk id="2" creationId="{CE3A7C4E-8199-2F6D-1160-E779EC89E5F8}"/>
          </ac:spMkLst>
        </pc:spChg>
        <pc:spChg chg="mod">
          <ac:chgData name="NJFF Rogaland" userId="50063ff6-db6d-41b1-bdd8-6f29f4edc464" providerId="ADAL" clId="{B8048944-A9FA-4C22-AA9E-7A596619DF90}" dt="2026-03-20T09:09:29.251" v="1114" actId="20577"/>
          <ac:spMkLst>
            <pc:docMk/>
            <pc:sldMk cId="17132075" sldId="296"/>
            <ac:spMk id="3" creationId="{09A7E75E-4C01-4323-C9E2-1E65C2E28503}"/>
          </ac:spMkLst>
        </pc:spChg>
        <pc:graphicFrameChg chg="add mod modGraphic">
          <ac:chgData name="NJFF Rogaland" userId="50063ff6-db6d-41b1-bdd8-6f29f4edc464" providerId="ADAL" clId="{B8048944-A9FA-4C22-AA9E-7A596619DF90}" dt="2026-03-20T09:08:58.169" v="1101" actId="14100"/>
          <ac:graphicFrameMkLst>
            <pc:docMk/>
            <pc:sldMk cId="17132075" sldId="296"/>
            <ac:graphicFrameMk id="5" creationId="{EA11B1EE-B03F-908D-2E50-6C28AE89691D}"/>
          </ac:graphicFrameMkLst>
        </pc:graphicFrameChg>
        <pc:picChg chg="mod">
          <ac:chgData name="NJFF Rogaland" userId="50063ff6-db6d-41b1-bdd8-6f29f4edc464" providerId="ADAL" clId="{B8048944-A9FA-4C22-AA9E-7A596619DF90}" dt="2026-03-20T09:05:18.056" v="1026" actId="1076"/>
          <ac:picMkLst>
            <pc:docMk/>
            <pc:sldMk cId="17132075" sldId="296"/>
            <ac:picMk id="4" creationId="{93CC988F-087A-66E1-2E75-D7051C2EB382}"/>
          </ac:picMkLst>
        </pc:picChg>
      </pc:sldChg>
      <pc:sldChg chg="modSp mod">
        <pc:chgData name="NJFF Rogaland" userId="50063ff6-db6d-41b1-bdd8-6f29f4edc464" providerId="ADAL" clId="{B8048944-A9FA-4C22-AA9E-7A596619DF90}" dt="2026-03-13T09:02:30.149" v="591" actId="20577"/>
        <pc:sldMkLst>
          <pc:docMk/>
          <pc:sldMk cId="2980923917" sldId="297"/>
        </pc:sldMkLst>
        <pc:spChg chg="mod">
          <ac:chgData name="NJFF Rogaland" userId="50063ff6-db6d-41b1-bdd8-6f29f4edc464" providerId="ADAL" clId="{B8048944-A9FA-4C22-AA9E-7A596619DF90}" dt="2026-03-13T09:02:30.149" v="591" actId="20577"/>
          <ac:spMkLst>
            <pc:docMk/>
            <pc:sldMk cId="2980923917" sldId="297"/>
            <ac:spMk id="2" creationId="{3642F0AF-C37F-4527-ED6C-BCD64B468CC8}"/>
          </ac:spMkLst>
        </pc:spChg>
        <pc:spChg chg="mod">
          <ac:chgData name="NJFF Rogaland" userId="50063ff6-db6d-41b1-bdd8-6f29f4edc464" providerId="ADAL" clId="{B8048944-A9FA-4C22-AA9E-7A596619DF90}" dt="2026-03-13T08:55:26.222" v="491" actId="14100"/>
          <ac:spMkLst>
            <pc:docMk/>
            <pc:sldMk cId="2980923917" sldId="297"/>
            <ac:spMk id="3" creationId="{12DE4184-8E90-786D-88A9-5361D9B499C7}"/>
          </ac:spMkLst>
        </pc:spChg>
      </pc:sldChg>
      <pc:sldChg chg="modSp mod">
        <pc:chgData name="NJFF Rogaland" userId="50063ff6-db6d-41b1-bdd8-6f29f4edc464" providerId="ADAL" clId="{B8048944-A9FA-4C22-AA9E-7A596619DF90}" dt="2026-03-20T08:07:30.149" v="1024" actId="20577"/>
        <pc:sldMkLst>
          <pc:docMk/>
          <pc:sldMk cId="3602355407" sldId="301"/>
        </pc:sldMkLst>
        <pc:spChg chg="mod">
          <ac:chgData name="NJFF Rogaland" userId="50063ff6-db6d-41b1-bdd8-6f29f4edc464" providerId="ADAL" clId="{B8048944-A9FA-4C22-AA9E-7A596619DF90}" dt="2026-03-20T08:07:30.149" v="1024" actId="20577"/>
          <ac:spMkLst>
            <pc:docMk/>
            <pc:sldMk cId="3602355407" sldId="301"/>
            <ac:spMk id="2" creationId="{1BF4A701-C87C-FB7B-5431-EF0CB05784AD}"/>
          </ac:spMkLst>
        </pc:spChg>
        <pc:spChg chg="mod">
          <ac:chgData name="NJFF Rogaland" userId="50063ff6-db6d-41b1-bdd8-6f29f4edc464" providerId="ADAL" clId="{B8048944-A9FA-4C22-AA9E-7A596619DF90}" dt="2026-03-18T09:10:20.964" v="951" actId="113"/>
          <ac:spMkLst>
            <pc:docMk/>
            <pc:sldMk cId="3602355407" sldId="301"/>
            <ac:spMk id="3" creationId="{60F2214B-E9C0-8A3D-9B59-F32D805E1CD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F4DC61-F4E4-5E93-4758-53603EAD1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A32C351-DDD6-0C98-18D1-CA3A6B428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1BEC64-0DF2-6376-47AD-FD7D896E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845-3E19-4D91-B333-BAFE10D1F4E6}" type="datetimeFigureOut">
              <a:rPr lang="nb-NO" smtClean="0"/>
              <a:t>27.03.2026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EB06E40-0584-FC2A-412B-9FD754E49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18E4A2-19A3-5517-B1C9-7CD6B582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060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47FF54-FD61-D5F8-5B62-BAC37D62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D1DB6D5-32D1-2330-3DE2-C9A44CAF9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BD110AE-68E3-6FD8-A8CC-0BA7EB9D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845-3E19-4D91-B333-BAFE10D1F4E6}" type="datetimeFigureOut">
              <a:rPr lang="nb-NO" smtClean="0"/>
              <a:t>27.03.2026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B89C6A-344F-D0D7-8D27-859BB4FF3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397A1C-A793-BAB0-17E5-9B50BB9A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661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FA4B6F3-A537-634F-3D19-99DDBEDD7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D2448D9-0EFF-D419-EB41-4E442DB9D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C670AD-D038-A9EB-F371-4CA4831F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845-3E19-4D91-B333-BAFE10D1F4E6}" type="datetimeFigureOut">
              <a:rPr lang="nb-NO" smtClean="0"/>
              <a:t>27.03.2026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D064D0-CC13-2A93-3908-FA2E47A8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C4817F3-1D5E-CB22-6635-9FC7409D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7070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heading tx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ree, airplane, dark, flying&#10;&#10;Description automatically generated">
            <a:extLst>
              <a:ext uri="{FF2B5EF4-FFF2-40B4-BE49-F238E27FC236}">
                <a16:creationId xmlns:a16="http://schemas.microsoft.com/office/drawing/2014/main" id="{F1304697-DE0A-FD4D-9523-ABEF74788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0"/>
          </a:blip>
          <a:srcRect t="60739" r="41609"/>
          <a:stretch/>
        </p:blipFill>
        <p:spPr>
          <a:xfrm>
            <a:off x="6359552" y="0"/>
            <a:ext cx="5832447" cy="2692518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5E3C9FB-2396-FD4D-A507-0248B4A0C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800" y="2298700"/>
            <a:ext cx="6409898" cy="35702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nb-NO">
                <a:latin typeface="Roboto" panose="02000000000000000000" pitchFamily="2" charset="0"/>
                <a:ea typeface="Roboto" panose="02000000000000000000" pitchFamily="2" charset="0"/>
              </a:rPr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6633688-41C1-A345-82E2-BCD20AFA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986400"/>
            <a:ext cx="6409898" cy="1069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47EBDEA3-0316-4A43-8A6E-BA3299843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2296" y="6149964"/>
            <a:ext cx="2332551" cy="5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1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D255C4-CBE6-FC52-BD31-31AEABD1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1F3595-1170-5011-050D-973748E27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18E065-67DD-2C26-E5C9-97E13C78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845-3E19-4D91-B333-BAFE10D1F4E6}" type="datetimeFigureOut">
              <a:rPr lang="nb-NO" smtClean="0"/>
              <a:t>27.03.2026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FBF20F-451E-5E91-2152-B3223F9E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3DED2AF-777C-CE1F-40B5-8F6DCD3EF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830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8534A5-8589-6540-9E7B-D9686D40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31A11C6-5D3B-8F40-A94B-F27376FFF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6B640FB-E44B-E272-4A40-34F5252E7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845-3E19-4D91-B333-BAFE10D1F4E6}" type="datetimeFigureOut">
              <a:rPr lang="nb-NO" smtClean="0"/>
              <a:t>27.03.2026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BD2779-0067-F50F-F9B3-FE2E28C97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3912ED-936B-EF07-9225-EE03BB2E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807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964A8E-E5E0-A8A5-4301-4CA14037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617D7A-4904-AB94-9909-EED3D24B0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D50C3E9-9E86-4B7E-2105-861154737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365B254-7F37-CD0B-F3D9-CB72A1D01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845-3E19-4D91-B333-BAFE10D1F4E6}" type="datetimeFigureOut">
              <a:rPr lang="nb-NO" smtClean="0"/>
              <a:t>27.03.2026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F64DABC-6CC8-26C5-5D30-B1795F61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6D4405-2DC5-B28E-D68D-157C955A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90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09B0A0-050C-8E40-B7F1-B5736174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9267D93-EB66-655D-A80E-3B19048D0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390109-3250-AA5B-1482-3BA0A3025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C0724AA-D3F2-6D79-FDA2-34D0F0138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84D977D-C4D3-434D-C9BC-C189EDD8F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58B08CC-B472-096C-06E7-5A01494D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845-3E19-4D91-B333-BAFE10D1F4E6}" type="datetimeFigureOut">
              <a:rPr lang="nb-NO" smtClean="0"/>
              <a:t>27.03.2026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909864F-33BA-AEE4-0E70-9A6E09AE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0A3035D-1D5F-0E9B-DC64-C0AE27DC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704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A16ECF-8A5D-DB08-3ECE-5EE3B7536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21CF0A2-0221-5D30-B966-5EE31BA0B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845-3E19-4D91-B333-BAFE10D1F4E6}" type="datetimeFigureOut">
              <a:rPr lang="nb-NO" smtClean="0"/>
              <a:t>27.03.2026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D58432D-D657-822F-54B2-343D19905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FFA4C4A-B94F-8B73-B5CF-872A27D3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320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FE94F7D-B98C-2D06-9EB5-E04B0FB21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845-3E19-4D91-B333-BAFE10D1F4E6}" type="datetimeFigureOut">
              <a:rPr lang="nb-NO" smtClean="0"/>
              <a:t>27.03.2026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412807F-C5F1-429F-53D7-A56CCB76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2DD1B98-5126-DA29-A87D-2DD24767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456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C55FCF-ED77-1D27-7BFA-86415D96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B909FF-7CB3-DB23-ADA2-B5DFA170B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9223924-D9FA-93B4-BAED-E5862B228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E12D4F5-F0A6-D85E-3F2C-51AFC90BC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845-3E19-4D91-B333-BAFE10D1F4E6}" type="datetimeFigureOut">
              <a:rPr lang="nb-NO" smtClean="0"/>
              <a:t>27.03.2026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DFEC019-88F1-9B7B-6F35-7548D576F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124DEBD-2505-27DD-1F66-B73DB823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060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10E2D3-65B2-2AEA-7D89-E1EB2EAB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A1284FE-0E64-9185-B4A2-BF56484BB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F2CE49C-4DF1-462A-53D5-B1311A0ED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E6E3179-6BD7-A7C2-9118-A778DCE9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845-3E19-4D91-B333-BAFE10D1F4E6}" type="datetimeFigureOut">
              <a:rPr lang="nb-NO" smtClean="0"/>
              <a:t>27.03.2026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B06839F-3C98-BD73-D55A-F0BEBAAF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65CD68-6B5A-26E7-5E0D-033D85EA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089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19A5084-B73C-4F6F-5244-D0AD22D3F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606D3B-A8A4-E2C7-B2A3-67FD4A978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AA26E7-30E5-914C-106C-709BA8FB8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00845-3E19-4D91-B333-BAFE10D1F4E6}" type="datetimeFigureOut">
              <a:rPr lang="nb-NO" smtClean="0"/>
              <a:t>27.03.2026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1707D1-1C63-C4E0-CAE8-5394BA757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9D357A-BF2A-B68E-06F3-D1C18C10D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CF71A-0EE5-4AC1-A7C1-117A8C2A48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326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ECDFB8-A99B-A64F-B737-D88AC9A4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Årsmøte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 NJFF Rogaland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Sola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Søndag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dirty="0">
                <a:solidFill>
                  <a:srgbClr val="FFFFFF"/>
                </a:solidFill>
              </a:rPr>
              <a:t>22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mars 2026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59882E-6699-5541-AF9A-8DB65306F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7208" y="4756265"/>
            <a:ext cx="4393278" cy="12444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Velkommen</a:t>
            </a:r>
            <a:r>
              <a:rPr lang="en-US" sz="4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til</a:t>
            </a:r>
            <a:r>
              <a:rPr lang="en-US" sz="4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årsmøte</a:t>
            </a:r>
            <a:r>
              <a:rPr lang="en-US" sz="4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!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C93E2B5-B692-D165-53FC-5CC5BFF1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59" y="2258937"/>
            <a:ext cx="3737164" cy="23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39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30D0D70-7E22-308C-C06C-1C297A234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800" y="1503680"/>
            <a:ext cx="6409898" cy="4365308"/>
          </a:xfrm>
        </p:spPr>
        <p:txBody>
          <a:bodyPr>
            <a:normAutofit/>
          </a:bodyPr>
          <a:lstStyle/>
          <a:p>
            <a:r>
              <a:rPr lang="nb-NO" sz="2800" b="1" u="sng" dirty="0"/>
              <a:t>Valg av 2 delegater til å underskrive protokollen</a:t>
            </a:r>
          </a:p>
          <a:p>
            <a:endParaRPr lang="nb-NO" sz="2000" b="1" dirty="0"/>
          </a:p>
          <a:p>
            <a:r>
              <a:rPr lang="nb-NO" sz="2400" b="1" dirty="0"/>
              <a:t>Forslag fra styret: </a:t>
            </a:r>
          </a:p>
          <a:p>
            <a:r>
              <a:rPr lang="nb-NO" sz="2400" b="1" dirty="0"/>
              <a:t>Odd Meyer Løgevik, Sokndal JFF</a:t>
            </a:r>
          </a:p>
          <a:p>
            <a:r>
              <a:rPr lang="nb-NO" sz="2400" b="1" dirty="0"/>
              <a:t>Anne Sleveland, </a:t>
            </a:r>
            <a:r>
              <a:rPr lang="nb-NO" sz="2400" b="1"/>
              <a:t>Eigersund JFF</a:t>
            </a:r>
          </a:p>
          <a:p>
            <a:endParaRPr lang="nb-NO" sz="2400" b="1" dirty="0"/>
          </a:p>
          <a:p>
            <a:r>
              <a:rPr lang="nb-NO" sz="1800" dirty="0"/>
              <a:t>Styrets forslag til vedtak:</a:t>
            </a:r>
          </a:p>
          <a:p>
            <a:r>
              <a:rPr lang="nb-NO" sz="1800" dirty="0"/>
              <a:t>De foreslåtte velges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3F663DF-ACFB-366F-7879-CDF92F579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487680"/>
            <a:ext cx="6409898" cy="731520"/>
          </a:xfrm>
        </p:spPr>
        <p:txBody>
          <a:bodyPr/>
          <a:lstStyle/>
          <a:p>
            <a:r>
              <a:rPr lang="nb-NO" b="1" dirty="0"/>
              <a:t>Konstituering av møtet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AB62C50-1E9F-24F8-F2EA-159B4A95F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59" y="4644960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20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CB8F511-9530-3CCE-A184-0E5C4A67C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799" y="2298700"/>
            <a:ext cx="9872743" cy="3570288"/>
          </a:xfrm>
        </p:spPr>
        <p:txBody>
          <a:bodyPr>
            <a:normAutofit/>
          </a:bodyPr>
          <a:lstStyle/>
          <a:p>
            <a:r>
              <a:rPr lang="nb-NO" sz="1800" b="1" dirty="0"/>
              <a:t>Regionleders kommentar. </a:t>
            </a:r>
          </a:p>
          <a:p>
            <a:r>
              <a:rPr lang="nb-NO" sz="1800" b="1" u="sng" dirty="0"/>
              <a:t>Årsberetninger fra: </a:t>
            </a:r>
            <a:r>
              <a:rPr lang="nb-NO" sz="1800" b="1" dirty="0"/>
              <a:t>NJFF Rogaland. Fagutvalg fisk med Sjøørretprosjektet. Fagutvalg jakt. Fagutvalg jakthund.</a:t>
            </a:r>
          </a:p>
          <a:p>
            <a:r>
              <a:rPr lang="nb-NO" sz="1800" b="1" dirty="0"/>
              <a:t>Aktivitetsutvalg hagleskyting. Aktivitetsutvalg rifleskyting. Aktivitetsutvalg jenter.</a:t>
            </a:r>
          </a:p>
          <a:p>
            <a:r>
              <a:rPr lang="nb-NO" sz="1800" b="1" dirty="0"/>
              <a:t>Aktivitetsutvalg barn/ungdom. </a:t>
            </a:r>
            <a:r>
              <a:rPr lang="nb-NO" sz="1800" b="1" dirty="0" err="1"/>
              <a:t>Valevatn</a:t>
            </a:r>
            <a:r>
              <a:rPr lang="nb-NO" sz="1800" b="1" dirty="0"/>
              <a:t> taksering og småviltjakt. </a:t>
            </a:r>
            <a:r>
              <a:rPr lang="nb-NO" sz="1800" b="1" dirty="0" err="1"/>
              <a:t>Hektaprosjektet</a:t>
            </a:r>
            <a:endParaRPr lang="nb-NO" sz="1800" b="1" dirty="0"/>
          </a:p>
          <a:p>
            <a:r>
              <a:rPr lang="nb-NO" sz="2800" b="1" dirty="0"/>
              <a:t>Spørsmål/kommentarer til noen av årsberetningene?</a:t>
            </a:r>
          </a:p>
          <a:p>
            <a:endParaRPr lang="nb-NO" sz="2000" b="1" dirty="0"/>
          </a:p>
          <a:p>
            <a:r>
              <a:rPr lang="nb-NO" sz="2000" dirty="0"/>
              <a:t>Styrets forslag til vedtak:</a:t>
            </a:r>
          </a:p>
          <a:p>
            <a:r>
              <a:rPr lang="nb-NO" sz="2400" dirty="0"/>
              <a:t>Beretningene godkjennes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36D9B12-22B0-4141-34C8-C71F28B6E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Pkt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2.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Årsberetninger</a:t>
            </a:r>
            <a:r>
              <a:rPr lang="en-US" sz="2800" b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fra 2025</a:t>
            </a:r>
            <a:endParaRPr lang="nb-NO" sz="2800" b="1" u="sng" dirty="0">
              <a:latin typeface="+mn-lt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BCB9096-84A8-E949-F272-8BE2BFEC5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619" y="4644960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9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4B86569-9913-1267-B1CC-4F813C4CE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nb-NO" sz="2800" b="1" dirty="0"/>
              <a:t>Viser til signert revisorrevidert regnskap for året 2025</a:t>
            </a:r>
          </a:p>
          <a:p>
            <a:endParaRPr lang="nb-NO" sz="1200" b="1" dirty="0">
              <a:highlight>
                <a:srgbClr val="FFFF00"/>
              </a:highlight>
            </a:endParaRPr>
          </a:p>
          <a:p>
            <a:endParaRPr lang="nb-NO" sz="1200" b="1" dirty="0">
              <a:highlight>
                <a:srgbClr val="FFFF00"/>
              </a:highlight>
            </a:endParaRPr>
          </a:p>
          <a:p>
            <a:endParaRPr lang="nb-NO" sz="2400" b="1" dirty="0">
              <a:latin typeface="+mj-lt"/>
            </a:endParaRPr>
          </a:p>
          <a:p>
            <a:r>
              <a:rPr lang="nb-NO" sz="2400" b="1" dirty="0"/>
              <a:t>Kommentarer /spørsmål til regnskapet?</a:t>
            </a:r>
          </a:p>
          <a:p>
            <a:r>
              <a:rPr lang="nb-NO" sz="1800" dirty="0"/>
              <a:t>Styrets forslag til vedtak:</a:t>
            </a:r>
          </a:p>
          <a:p>
            <a:r>
              <a:rPr lang="nb-NO" sz="2400" dirty="0"/>
              <a:t>Regnskapet godkjennes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88DC740-4119-882C-8DD5-50E9C4085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Pkt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3.</a:t>
            </a:r>
            <a:b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3200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Revidert</a:t>
            </a:r>
            <a:r>
              <a:rPr lang="en-US" sz="3200" b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regnskap</a:t>
            </a:r>
            <a:r>
              <a:rPr lang="en-US" sz="3200" b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fra</a:t>
            </a:r>
            <a:r>
              <a:rPr lang="en-US" sz="3200" b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siste</a:t>
            </a:r>
            <a:r>
              <a:rPr lang="en-US" sz="3200" b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200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kalenderår</a:t>
            </a:r>
            <a:endParaRPr lang="nb-NO" b="1" u="sng" dirty="0">
              <a:latin typeface="+mn-lt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AAF76A4-E43F-8A48-660E-2738459F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442" y="4393573"/>
            <a:ext cx="3761558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78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09805D8-1129-A16F-63D7-04DED95B4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800" y="2870200"/>
            <a:ext cx="6409898" cy="2998788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r>
              <a:rPr lang="nb-NO" sz="2800" b="1" dirty="0"/>
              <a:t>Ingen årsmøtesaker mottatt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F6345CE-C9C3-7B7D-C6B8-509FE6F43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986400"/>
            <a:ext cx="6409898" cy="166790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Pkt.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4</a:t>
            </a:r>
            <a:b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Innkomne</a:t>
            </a:r>
            <a:r>
              <a:rPr lang="en-US" b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årsmøtesaker</a:t>
            </a:r>
            <a:r>
              <a:rPr lang="en-US" b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med </a:t>
            </a:r>
            <a:r>
              <a:rPr lang="en-US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styrets</a:t>
            </a:r>
            <a:r>
              <a:rPr lang="en-US" b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forslag</a:t>
            </a:r>
            <a:r>
              <a:rPr lang="en-US" b="1" u="sng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til </a:t>
            </a:r>
            <a:r>
              <a:rPr lang="en-US" b="1" u="sng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vedtak</a:t>
            </a:r>
            <a:endParaRPr lang="nb-NO" b="1" u="sng" dirty="0">
              <a:latin typeface="+mn-lt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EBC88FF-8931-F2C8-B09C-D45012D0F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59" y="4644960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52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A67D3FC-F22E-3ECB-F3D4-CD64A9176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800" y="2870200"/>
            <a:ext cx="7554086" cy="2998788"/>
          </a:xfrm>
        </p:spPr>
        <p:txBody>
          <a:bodyPr>
            <a:normAutofit fontScale="92500" lnSpcReduction="20000"/>
          </a:bodyPr>
          <a:lstStyle/>
          <a:p>
            <a:endParaRPr lang="nb-NO" dirty="0"/>
          </a:p>
          <a:p>
            <a:r>
              <a:rPr lang="nb-NO" sz="2400" b="1" dirty="0"/>
              <a:t>Ingen ordinære årsmøtesaker foreligger.</a:t>
            </a:r>
          </a:p>
          <a:p>
            <a:endParaRPr lang="nb-NO" sz="2400" b="1" dirty="0"/>
          </a:p>
          <a:p>
            <a:r>
              <a:rPr lang="nb-NO" sz="2400" b="1" dirty="0"/>
              <a:t>Vedtak refleksjonsnotat til avstemming:</a:t>
            </a:r>
          </a:p>
          <a:p>
            <a:r>
              <a:rPr lang="nb-NO" sz="1800" b="1" dirty="0"/>
              <a:t>Regionstyret fremlegger for årsmøtet et refleksjonsnotat om jaktmotstand i samfunnet som ønskes formidlet til NJFF organisasjonen internt:</a:t>
            </a:r>
          </a:p>
          <a:p>
            <a:r>
              <a:rPr lang="nb-NO" sz="1800" b="1" u="sng" dirty="0"/>
              <a:t>«Jakt og fiskeglede til alle for alltid»</a:t>
            </a:r>
          </a:p>
          <a:p>
            <a:endParaRPr lang="nb-NO" sz="1800" b="1" u="sng" dirty="0"/>
          </a:p>
          <a:p>
            <a:r>
              <a:rPr lang="nb-NO" sz="2800" b="1" dirty="0"/>
              <a:t>Årsmøtet stemmer over vedtak om utsending.</a:t>
            </a:r>
          </a:p>
          <a:p>
            <a:endParaRPr lang="nb-NO" sz="2800" b="1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ADAD79C-7AEA-FBEF-C7D7-AB38A7FC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986400"/>
            <a:ext cx="6409898" cy="1769500"/>
          </a:xfrm>
        </p:spPr>
        <p:txBody>
          <a:bodyPr>
            <a:normAutofit/>
          </a:bodyPr>
          <a:lstStyle/>
          <a:p>
            <a:r>
              <a:rPr lang="nb-NO" b="1" dirty="0">
                <a:latin typeface="+mn-lt"/>
              </a:rPr>
              <a:t>Pkt. 5 </a:t>
            </a:r>
            <a:br>
              <a:rPr lang="nb-NO" b="1" dirty="0">
                <a:latin typeface="+mn-lt"/>
              </a:rPr>
            </a:br>
            <a:r>
              <a:rPr lang="nb-NO" b="1" u="sng" dirty="0">
                <a:latin typeface="+mn-lt"/>
              </a:rPr>
              <a:t>Andre årsmøtesaker som styret har ført opp på dagsorden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B09B116-D3B4-DF64-B5BC-50D1F55E2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59" y="4644960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44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642F0AF-C37F-4527-ED6C-BCD64B468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800" y="2307771"/>
            <a:ext cx="6409898" cy="3561217"/>
          </a:xfrm>
        </p:spPr>
        <p:txBody>
          <a:bodyPr/>
          <a:lstStyle/>
          <a:p>
            <a:r>
              <a:rPr lang="nb-NO" sz="2400" b="1" dirty="0"/>
              <a:t>NJFF Rogalands forslag til resolusjoner presenteres for årsmøtet:</a:t>
            </a:r>
          </a:p>
          <a:p>
            <a:endParaRPr lang="nb-NO" sz="2400" b="1" dirty="0"/>
          </a:p>
          <a:p>
            <a:r>
              <a:rPr lang="nb-NO" b="1" dirty="0"/>
              <a:t>1. Beskyttelse av Rogalandsnaturen er beredskap i praksis</a:t>
            </a:r>
            <a:endParaRPr lang="nb-NO" dirty="0"/>
          </a:p>
          <a:p>
            <a:r>
              <a:rPr lang="nb-NO" b="1" dirty="0"/>
              <a:t>2. Arbeidstittel: Ivaretagelse av villaks og sjøørret – et nasjonalt ansvar</a:t>
            </a:r>
          </a:p>
          <a:p>
            <a:endParaRPr lang="nb-NO" b="1" dirty="0"/>
          </a:p>
          <a:p>
            <a:endParaRPr lang="nb-NO" dirty="0"/>
          </a:p>
          <a:p>
            <a:r>
              <a:rPr lang="nb-NO" sz="2400" b="1" dirty="0"/>
              <a:t>Årsmøtet stemmer over resolusjonene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2DE4184-8E90-786D-88A9-5361D9B4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805543"/>
            <a:ext cx="6409898" cy="1828800"/>
          </a:xfrm>
        </p:spPr>
        <p:txBody>
          <a:bodyPr>
            <a:normAutofit/>
          </a:bodyPr>
          <a:lstStyle/>
          <a:p>
            <a:r>
              <a:rPr lang="nb-NO" b="1" dirty="0">
                <a:latin typeface="+mn-lt"/>
              </a:rPr>
              <a:t>RESOLUSJONER:</a:t>
            </a:r>
            <a:br>
              <a:rPr lang="nb-NO" b="1" dirty="0">
                <a:latin typeface="+mn-lt"/>
              </a:rPr>
            </a:br>
            <a:br>
              <a:rPr lang="nb-NO" b="1" dirty="0">
                <a:latin typeface="+mn-lt"/>
              </a:rPr>
            </a:b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b="1" dirty="0">
              <a:latin typeface="+mn-lt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CB44766-F910-DB7B-E09C-049347EF0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59" y="4644960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23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47C9D2D-DB49-1310-BCF9-CD11B40ED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800" y="2298700"/>
            <a:ext cx="7592954" cy="3570288"/>
          </a:xfrm>
        </p:spPr>
        <p:txBody>
          <a:bodyPr>
            <a:normAutofit/>
          </a:bodyPr>
          <a:lstStyle/>
          <a:p>
            <a:r>
              <a:rPr lang="en-US" sz="2400" b="1" u="sng" dirty="0" err="1"/>
              <a:t>Budsjett</a:t>
            </a:r>
            <a:r>
              <a:rPr lang="en-US" sz="2400" b="1" u="sng" dirty="0"/>
              <a:t> 2026</a:t>
            </a:r>
            <a:endParaRPr lang="nb-NO" dirty="0"/>
          </a:p>
          <a:p>
            <a:r>
              <a:rPr lang="nb-NO" sz="2400" b="1" dirty="0"/>
              <a:t>Spørsmål til budsjettet?</a:t>
            </a:r>
          </a:p>
          <a:p>
            <a:endParaRPr lang="nb-NO" sz="2400" dirty="0"/>
          </a:p>
          <a:p>
            <a:r>
              <a:rPr lang="nb-NO" sz="2400" b="1" u="sng" dirty="0"/>
              <a:t>Arbeidsprogram 2026</a:t>
            </a:r>
            <a:endParaRPr lang="nb-NO" dirty="0"/>
          </a:p>
          <a:p>
            <a:r>
              <a:rPr lang="nb-NO" sz="2400" b="1" dirty="0"/>
              <a:t>Spørsmål til arbeidsprogrammet?</a:t>
            </a:r>
          </a:p>
          <a:p>
            <a:endParaRPr lang="nb-NO" sz="2400" b="1" dirty="0"/>
          </a:p>
          <a:p>
            <a:r>
              <a:rPr lang="nb-NO" sz="1900" dirty="0"/>
              <a:t>Styrets forslag til vedtak:</a:t>
            </a:r>
          </a:p>
          <a:p>
            <a:r>
              <a:rPr lang="nb-NO" sz="2400" b="1" dirty="0"/>
              <a:t>Budsjettet og arbeidsprogram vedtas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6EF73D7-0157-2049-48BF-1B08F1951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Pkt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6.</a:t>
            </a:r>
            <a:b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Styrets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forslag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til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budsjett</a:t>
            </a:r>
            <a:r>
              <a:rPr lang="en-US" b="1" dirty="0">
                <a:latin typeface="+mn-lt"/>
              </a:rPr>
              <a:t> og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arbeidsprogram</a:t>
            </a:r>
            <a:endParaRPr lang="nb-NO" b="1" dirty="0">
              <a:latin typeface="+mn-lt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5967880-1BEC-561B-3FA0-91D5162D3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754" y="4644960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82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FB1F53A-0D2C-E853-0F54-DE9773DA3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800" y="2590800"/>
            <a:ext cx="6409898" cy="3881120"/>
          </a:xfrm>
        </p:spPr>
        <p:txBody>
          <a:bodyPr>
            <a:normAutofit/>
          </a:bodyPr>
          <a:lstStyle/>
          <a:p>
            <a:endParaRPr lang="nb-NO" sz="2400" b="1" u="sng" dirty="0"/>
          </a:p>
          <a:p>
            <a:r>
              <a:rPr lang="nb-NO" sz="2400" b="1" u="sng" dirty="0"/>
              <a:t>- Viser til valgkomiteens forslag</a:t>
            </a:r>
          </a:p>
          <a:p>
            <a:r>
              <a:rPr lang="nb-NO" sz="2400" b="1" dirty="0"/>
              <a:t>Noen kommentarer til valgkomiteens forslag?</a:t>
            </a:r>
          </a:p>
          <a:p>
            <a:r>
              <a:rPr lang="nb-NO" sz="2400" b="1" dirty="0"/>
              <a:t>Ingen nye forslag er kommet inn til regionlaget</a:t>
            </a:r>
          </a:p>
          <a:p>
            <a:endParaRPr lang="nb-NO" sz="1800" b="1" dirty="0"/>
          </a:p>
          <a:p>
            <a:r>
              <a:rPr lang="nb-NO" sz="1800" dirty="0"/>
              <a:t>Styrets forslag til vedtak: </a:t>
            </a:r>
          </a:p>
          <a:p>
            <a:r>
              <a:rPr lang="nb-NO" sz="2400" b="1" dirty="0"/>
              <a:t>Valgkomiteens forslag vedtas i sin helhet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54888BF-A4A9-AF43-F261-3B0CDA76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386080"/>
            <a:ext cx="10123840" cy="2204720"/>
          </a:xfrm>
        </p:spPr>
        <p:txBody>
          <a:bodyPr>
            <a:normAutofit fontScale="90000"/>
          </a:bodyPr>
          <a:lstStyle/>
          <a:p>
            <a:br>
              <a:rPr lang="nb-NO" b="1" u="sng" dirty="0">
                <a:latin typeface="+mn-lt"/>
              </a:rPr>
            </a:br>
            <a:r>
              <a:rPr lang="nb-NO" sz="3600" b="1" u="sng" dirty="0" err="1">
                <a:latin typeface="+mn-lt"/>
              </a:rPr>
              <a:t>Pkt</a:t>
            </a:r>
            <a:r>
              <a:rPr lang="nb-NO" sz="3600" b="1" u="sng" dirty="0">
                <a:latin typeface="+mn-lt"/>
              </a:rPr>
              <a:t> 7. 8. 9. 10.</a:t>
            </a:r>
            <a:br>
              <a:rPr lang="nb-NO" sz="2400" b="1" dirty="0">
                <a:latin typeface="+mn-lt"/>
              </a:rPr>
            </a:br>
            <a:r>
              <a:rPr lang="nb-NO" sz="2400" b="1" dirty="0">
                <a:latin typeface="+mn-lt"/>
              </a:rPr>
              <a:t>7.  Valg av styre i.h.t vedtektenes § 16. </a:t>
            </a:r>
            <a:r>
              <a:rPr lang="nb-NO" sz="2400" b="1" dirty="0" err="1">
                <a:latin typeface="+mn-lt"/>
              </a:rPr>
              <a:t>Pkt</a:t>
            </a:r>
            <a:r>
              <a:rPr lang="nb-NO" sz="2400" b="1" dirty="0">
                <a:latin typeface="+mn-lt"/>
              </a:rPr>
              <a:t> 6</a:t>
            </a:r>
            <a:br>
              <a:rPr lang="nb-NO" sz="2400" b="1" dirty="0">
                <a:latin typeface="+mn-lt"/>
              </a:rPr>
            </a:br>
            <a:r>
              <a:rPr lang="nb-NO" sz="2400" b="1" dirty="0">
                <a:latin typeface="+mn-lt"/>
              </a:rPr>
              <a:t>8.  Valg av ledere, medlemmer til årsmøteoppnevnte utvalg</a:t>
            </a:r>
            <a:br>
              <a:rPr lang="nb-NO" sz="2400" b="1" dirty="0">
                <a:latin typeface="+mn-lt"/>
              </a:rPr>
            </a:br>
            <a:r>
              <a:rPr lang="nb-NO" sz="2400" b="1" dirty="0">
                <a:latin typeface="+mn-lt"/>
              </a:rPr>
              <a:t>9.  Valg av valgkomite</a:t>
            </a:r>
            <a:br>
              <a:rPr lang="nb-NO" sz="2400" b="1" dirty="0">
                <a:latin typeface="+mn-lt"/>
              </a:rPr>
            </a:br>
            <a:r>
              <a:rPr lang="nb-NO" sz="2400" b="1" dirty="0">
                <a:latin typeface="+mn-lt"/>
              </a:rPr>
              <a:t>10. Valg av revisorer</a:t>
            </a:r>
            <a:endParaRPr lang="nb-NO" b="1" dirty="0">
              <a:latin typeface="+mn-lt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8647FF3-C6D6-A3E7-C585-AB8E9B441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59" y="4644960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52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E3A7C4E-8199-2F6D-1160-E779EC89E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800" y="2098221"/>
            <a:ext cx="8248050" cy="3770767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9A7E75E-4C01-4323-C9E2-1E65C2E2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555172"/>
            <a:ext cx="6409898" cy="898724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Følgende avslutter og takkes av sitt verv som tillitsvalgt i regionlaget: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3CC988F-087A-66E1-2E75-D7051C2EB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59" y="4644960"/>
            <a:ext cx="3615241" cy="2213040"/>
          </a:xfrm>
          <a:prstGeom prst="rect">
            <a:avLst/>
          </a:prstGeom>
        </p:spPr>
      </p:pic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EA11B1EE-B03F-908D-2E50-6C28AE896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277276"/>
              </p:ext>
            </p:extLst>
          </p:nvPr>
        </p:nvGraphicFramePr>
        <p:xfrm>
          <a:off x="838800" y="1517905"/>
          <a:ext cx="7562249" cy="4270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4921">
                  <a:extLst>
                    <a:ext uri="{9D8B030D-6E8A-4147-A177-3AD203B41FA5}">
                      <a16:colId xmlns:a16="http://schemas.microsoft.com/office/drawing/2014/main" val="278650980"/>
                    </a:ext>
                  </a:extLst>
                </a:gridCol>
                <a:gridCol w="999967">
                  <a:extLst>
                    <a:ext uri="{9D8B030D-6E8A-4147-A177-3AD203B41FA5}">
                      <a16:colId xmlns:a16="http://schemas.microsoft.com/office/drawing/2014/main" val="433907288"/>
                    </a:ext>
                  </a:extLst>
                </a:gridCol>
                <a:gridCol w="1270791">
                  <a:extLst>
                    <a:ext uri="{9D8B030D-6E8A-4147-A177-3AD203B41FA5}">
                      <a16:colId xmlns:a16="http://schemas.microsoft.com/office/drawing/2014/main" val="1664565139"/>
                    </a:ext>
                  </a:extLst>
                </a:gridCol>
                <a:gridCol w="1145795">
                  <a:extLst>
                    <a:ext uri="{9D8B030D-6E8A-4147-A177-3AD203B41FA5}">
                      <a16:colId xmlns:a16="http://schemas.microsoft.com/office/drawing/2014/main" val="2896459983"/>
                    </a:ext>
                  </a:extLst>
                </a:gridCol>
                <a:gridCol w="1770775">
                  <a:extLst>
                    <a:ext uri="{9D8B030D-6E8A-4147-A177-3AD203B41FA5}">
                      <a16:colId xmlns:a16="http://schemas.microsoft.com/office/drawing/2014/main" val="1734655757"/>
                    </a:ext>
                  </a:extLst>
                </a:gridCol>
              </a:tblGrid>
              <a:tr h="2842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Navn: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Lokalforening: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Rolle: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Utvalg: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4730435"/>
                  </a:ext>
                </a:extLst>
              </a:tr>
              <a:tr h="2842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5501171"/>
                  </a:ext>
                </a:extLst>
              </a:tr>
              <a:tr h="2842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Adem Seferagic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Jæren JFL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Varavalgt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Regionstyret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90019910"/>
                  </a:ext>
                </a:extLst>
              </a:tr>
              <a:tr h="2842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Ellen Hagen</a:t>
                      </a: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Strand Hjelmeland JFL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Medlem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Kvinneutvalget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59861623"/>
                  </a:ext>
                </a:extLst>
              </a:tr>
              <a:tr h="2842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Victoria Rasmussen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Lund JFF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Varavalgt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Kvinneutvalget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6661661"/>
                  </a:ext>
                </a:extLst>
              </a:tr>
              <a:tr h="2842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Martine Halvorsen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Tysvær JFF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Medlem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BU-utvalget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7510972"/>
                  </a:ext>
                </a:extLst>
              </a:tr>
              <a:tr h="2842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Magne Pedersen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Karmøy JFNF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Varavalgt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BU-utvalget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9862871"/>
                  </a:ext>
                </a:extLst>
              </a:tr>
              <a:tr h="2842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Jone Nærland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Stavanger RJF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Varavalgt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Jaktutvalget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3000692"/>
                  </a:ext>
                </a:extLst>
              </a:tr>
              <a:tr h="2842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Egil Årstad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Eigersund JFF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Medlem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Jakthundutvalget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51142206"/>
                  </a:ext>
                </a:extLst>
              </a:tr>
              <a:tr h="2842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 Kjetil Ims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Eigersund JFF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Medlem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Jakthundutvalget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8809844"/>
                  </a:ext>
                </a:extLst>
              </a:tr>
              <a:tr h="2842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Kjell Øyvind Kristiansen</a:t>
                      </a: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Haugesund OJFF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Varavalgt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Jakthundutvalget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48263093"/>
                  </a:ext>
                </a:extLst>
              </a:tr>
              <a:tr h="2842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Håkon Åmodt</a:t>
                      </a: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Haugesund OJFF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Medlem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Rifleutvalget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37967362"/>
                  </a:ext>
                </a:extLst>
              </a:tr>
              <a:tr h="2842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Glenn Are Sømme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Jæren JFL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Varavalgt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Rifleutvalget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92819840"/>
                  </a:ext>
                </a:extLst>
              </a:tr>
              <a:tr h="2842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Nadine Tveit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Stavanger RJF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Varavalgt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Hagleutvalget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42089216"/>
                  </a:ext>
                </a:extLst>
              </a:tr>
              <a:tr h="2904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Freddy Ree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Sokndal JFF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Medlem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Valgkomiteen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0734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2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CD164C2-FCA5-E02F-EC38-4BDE0724C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800" y="2298700"/>
            <a:ext cx="8549040" cy="3570288"/>
          </a:xfrm>
        </p:spPr>
        <p:txBody>
          <a:bodyPr>
            <a:normAutofit/>
          </a:bodyPr>
          <a:lstStyle/>
          <a:p>
            <a:r>
              <a:rPr lang="nb-NO" sz="2000" dirty="0"/>
              <a:t>- Skal </a:t>
            </a:r>
            <a:r>
              <a:rPr lang="nb-NO" sz="2000" dirty="0" err="1"/>
              <a:t>iht</a:t>
            </a:r>
            <a:r>
              <a:rPr lang="nb-NO" sz="2000" dirty="0"/>
              <a:t> vedtektene avholdes innen utgangen av mars </a:t>
            </a:r>
          </a:p>
          <a:p>
            <a:r>
              <a:rPr lang="nb-NO" sz="2000" dirty="0"/>
              <a:t>- Skal i henhold til årsmøtevedtaket fra 2023 legges til siste mulige helg i mars måned, men samtidig siste mulige helg før påskeuken og palmesøndag. (Påskeuka er fra 19.3 – 29.3 - 2027)</a:t>
            </a:r>
          </a:p>
          <a:p>
            <a:endParaRPr lang="nb-NO" sz="2000" b="1" dirty="0"/>
          </a:p>
          <a:p>
            <a:r>
              <a:rPr lang="nb-NO" sz="2000" b="1" dirty="0"/>
              <a:t>Aktuell helg: 13/14 mars 2027. </a:t>
            </a:r>
          </a:p>
          <a:p>
            <a:r>
              <a:rPr lang="nb-NO" sz="2000" b="1" dirty="0"/>
              <a:t>Her kan det bli utfordringer…innspill?</a:t>
            </a:r>
          </a:p>
          <a:p>
            <a:endParaRPr lang="nb-NO" sz="2400" b="1" dirty="0"/>
          </a:p>
          <a:p>
            <a:pPr marL="342900" indent="-342900">
              <a:buFontTx/>
              <a:buChar char="-"/>
            </a:pPr>
            <a:endParaRPr lang="nb-NO" sz="2400" b="1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471FC84-5B0A-A022-6B8E-67E07996D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Neste årsmøte 2027:</a:t>
            </a:r>
            <a:br>
              <a:rPr lang="nb-NO" b="1" dirty="0"/>
            </a:br>
            <a:endParaRPr lang="nb-NO" b="1" dirty="0">
              <a:latin typeface="+mn-lt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DA24160-CCCF-FC8C-E32C-D2D4CE069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59" y="4644960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6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EA02C17-9D53-AD66-C3CF-658A55944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800" y="1193783"/>
            <a:ext cx="10607529" cy="503279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5"/>
              </a:spcBef>
              <a:spcAft>
                <a:spcPts val="800"/>
              </a:spcAft>
            </a:pPr>
            <a:r>
              <a:rPr lang="uz-Cyrl-UZ" sz="7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På</a:t>
            </a:r>
            <a:r>
              <a:rPr lang="uz-Cyrl-UZ" sz="7200" u="sng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årsmøtet</a:t>
            </a:r>
            <a:r>
              <a:rPr lang="uz-Cyrl-UZ" sz="7200" u="sng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skal</a:t>
            </a:r>
            <a:r>
              <a:rPr lang="uz-Cyrl-UZ" sz="7200" u="sng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følgende</a:t>
            </a:r>
            <a:r>
              <a:rPr lang="uz-Cyrl-UZ" sz="7200" u="sng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behandles:</a:t>
            </a:r>
            <a:endParaRPr lang="nb-NO" sz="72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200"/>
              <a:tabLst>
                <a:tab pos="296545" algn="l"/>
              </a:tabLst>
            </a:pPr>
            <a:r>
              <a:rPr lang="nb-NO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Iht</a:t>
            </a:r>
            <a:r>
              <a:rPr lang="nb-NO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NJFF vedtektenes § 16.4</a:t>
            </a:r>
            <a:r>
              <a:rPr lang="nb-NO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200"/>
              <a:tabLst>
                <a:tab pos="296545" algn="l"/>
              </a:tabLst>
            </a:pPr>
            <a:r>
              <a:rPr lang="nb-NO" sz="8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Pkt. 1</a:t>
            </a:r>
            <a:r>
              <a:rPr lang="nb-NO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Konstituering</a:t>
            </a:r>
            <a:r>
              <a:rPr lang="uz-Cyrl-UZ" sz="8000" b="1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lang="uz-Cyrl-UZ" sz="8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møtet</a:t>
            </a:r>
            <a:r>
              <a:rPr lang="nb-NO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uz-Cyrl-UZ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b-NO" sz="8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525145" algn="l"/>
              </a:tabLst>
            </a:pP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Godkjenning</a:t>
            </a:r>
            <a:r>
              <a:rPr lang="uz-Cyrl-UZ" sz="72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lang="uz-Cyrl-UZ" sz="72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delegater</a:t>
            </a:r>
            <a:endParaRPr lang="nb-NO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525145" algn="l"/>
              </a:tabLst>
            </a:pP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Godkjenning</a:t>
            </a:r>
            <a:r>
              <a:rPr lang="uz-Cyrl-UZ" sz="72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lang="uz-Cyrl-UZ" sz="7200" spc="-3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innkalling</a:t>
            </a:r>
            <a:endParaRPr lang="nb-NO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525145" algn="l"/>
              </a:tabLst>
            </a:pP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Godkjenning</a:t>
            </a:r>
            <a:r>
              <a:rPr lang="uz-Cyrl-UZ" sz="72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lang="uz-Cyrl-UZ" sz="72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dagsorden</a:t>
            </a:r>
            <a:endParaRPr lang="nb-NO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525145" algn="l"/>
              </a:tabLst>
            </a:pP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Valg</a:t>
            </a:r>
            <a:r>
              <a:rPr lang="uz-Cyrl-UZ" sz="7200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lang="uz-Cyrl-UZ" sz="72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ordstyrer</a:t>
            </a:r>
            <a:endParaRPr lang="nb-NO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525145" algn="l"/>
              </a:tabLst>
            </a:pP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Valg</a:t>
            </a:r>
            <a:r>
              <a:rPr lang="uz-Cyrl-UZ" sz="72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lang="uz-Cyrl-UZ" sz="72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sekretær</a:t>
            </a:r>
            <a:endParaRPr lang="nb-NO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525145" algn="l"/>
              </a:tabLst>
            </a:pP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Valg</a:t>
            </a:r>
            <a:r>
              <a:rPr lang="uz-Cyrl-UZ" sz="72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lang="uz-Cyrl-UZ" sz="72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tellekorps</a:t>
            </a:r>
            <a:endParaRPr lang="nb-NO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525145" algn="l"/>
              </a:tabLst>
            </a:pP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Valg</a:t>
            </a:r>
            <a:r>
              <a:rPr lang="uz-Cyrl-UZ" sz="72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lang="uz-Cyrl-UZ" sz="72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uz-Cyrl-UZ" sz="72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delegater</a:t>
            </a:r>
            <a:r>
              <a:rPr lang="uz-Cyrl-UZ" sz="7200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</a:t>
            </a:r>
            <a:r>
              <a:rPr lang="uz-Cyrl-UZ" sz="72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å</a:t>
            </a:r>
            <a:r>
              <a:rPr lang="uz-Cyrl-UZ" sz="7200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underskrive</a:t>
            </a:r>
            <a:r>
              <a:rPr lang="uz-Cyrl-UZ" sz="72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protokollen</a:t>
            </a:r>
            <a:endParaRPr lang="nb-NO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53110">
              <a:lnSpc>
                <a:spcPct val="107000"/>
              </a:lnSpc>
              <a:spcAft>
                <a:spcPts val="800"/>
              </a:spcAft>
              <a:tabLst>
                <a:tab pos="525145" algn="l"/>
              </a:tabLst>
            </a:pPr>
            <a:r>
              <a:rPr lang="uz-Cyrl-U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3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1100" b="1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B094FFE-0303-2DA3-D13A-FE32F5F89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889907"/>
            <a:ext cx="6409898" cy="490838"/>
          </a:xfrm>
        </p:spPr>
        <p:txBody>
          <a:bodyPr>
            <a:normAutofit fontScale="90000"/>
          </a:bodyPr>
          <a:lstStyle/>
          <a:p>
            <a:r>
              <a:rPr lang="nb-NO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Innledning ved regionleder NJFF Rogaland: Tore Skogen</a:t>
            </a:r>
            <a:b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b-NO" b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1FEB74D-9C3D-0A89-F42D-713A0C7AA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59" y="4625789"/>
            <a:ext cx="3615241" cy="221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0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AFDC501-4746-4278-89B3-130ED4C59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E2191F3-7BBA-EF61-2D64-4AF7B35A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100" b="1" dirty="0"/>
              <a:t>Orienteringer: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8359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BF4A701-C87C-FB7B-5431-EF0CB0578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r>
              <a:rPr lang="nb-NO" b="1" dirty="0"/>
              <a:t>NJFF Rogaland takker lokalforeningene, tillitsvalgte, instruktører, ansatte, gjester, </a:t>
            </a:r>
            <a:r>
              <a:rPr lang="nb-NO" b="1" dirty="0" err="1"/>
              <a:t>innleggsholdere</a:t>
            </a:r>
            <a:r>
              <a:rPr lang="nb-NO" b="1" dirty="0"/>
              <a:t>, partnere og alle de som bidro til at vi fikk en god samling og festmiddag på lørdag, og et godt gjennomført årsmøte i dag!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0F2214B-E9C0-8A3D-9B59-F32D805E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 for møtet!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2F61122-5796-0178-96E2-33078E0B8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045" y="4217437"/>
            <a:ext cx="4245428" cy="252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5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4180A26-404A-E8BC-D7F3-B7D824683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800" y="1172390"/>
            <a:ext cx="6409898" cy="4696598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C5C8324-11D5-FBCF-C133-63916C70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986400"/>
            <a:ext cx="6409898" cy="45719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13DCB3D-730B-99F6-4285-9E82061B572B}"/>
              </a:ext>
            </a:extLst>
          </p:cNvPr>
          <p:cNvSpPr txBox="1"/>
          <p:nvPr/>
        </p:nvSpPr>
        <p:spPr>
          <a:xfrm>
            <a:off x="726621" y="1696699"/>
            <a:ext cx="8415337" cy="3862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25145" algn="l"/>
              </a:tabLst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	Årsberetning fra siste kalenderår.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25145" algn="l"/>
              </a:tabLst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	Revidert regnskap fra siste kalenderår.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25145" algn="l"/>
              </a:tabLst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	Innkomne saker med styrets forslag til vedtak.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25145" algn="l"/>
              </a:tabLst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	Andre saker som styret har ført opp på dagsorden.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25145" algn="l"/>
              </a:tabLst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	Styrets forslag til arbeidsprogram og budsjett.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25145" algn="l"/>
              </a:tabLst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	Valg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styre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henhold til </a:t>
            </a:r>
            <a:r>
              <a:rPr lang="nb-NO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pkt</a:t>
            </a:r>
            <a:r>
              <a:rPr lang="nb-NO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6, Regionlagets styre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25145" algn="l"/>
              </a:tabLst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Pkt.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./9./10.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25145" algn="l"/>
              </a:tabLst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Valg av 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ledere og </a:t>
            </a:r>
            <a:r>
              <a:rPr kumimoji="0" lang="uz-Cyrl-U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medlemmer til årsmøteoppnevnte utvalg.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25145" algn="l"/>
              </a:tabLst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Valgkomite og revisor.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EF7FF9E-9B6B-A917-DA63-998E43C1B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59" y="4579091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2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14FB03E-AF41-AC30-AD95-56D227BFE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sz="1600" b="1" dirty="0"/>
          </a:p>
          <a:p>
            <a:endParaRPr lang="nb-NO" b="1" dirty="0"/>
          </a:p>
          <a:p>
            <a:endParaRPr lang="nb-NO" sz="1600" b="1" dirty="0"/>
          </a:p>
          <a:p>
            <a:endParaRPr lang="nb-NO" sz="2000" b="1" dirty="0"/>
          </a:p>
          <a:p>
            <a:r>
              <a:rPr lang="nb-NO" sz="2800" b="1" u="sng" dirty="0"/>
              <a:t>Opprop, godkjenning av delegater</a:t>
            </a:r>
          </a:p>
          <a:p>
            <a:endParaRPr lang="nb-NO" sz="2800" b="1" u="sng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118EA3A-1E70-A3B5-489D-D0F10935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Konstituering av møtet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2F5635C-288E-DFC3-2761-DA26BDA12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59" y="4644960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14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2D3B253-6629-6F19-5642-F1BF9863C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b-NO" sz="2800" b="1" u="sng" dirty="0"/>
              <a:t>Godkjenning av innkalling:</a:t>
            </a:r>
          </a:p>
          <a:p>
            <a:r>
              <a:rPr lang="nb-NO" sz="1000" b="1" dirty="0"/>
              <a:t>Alle frister overholdt.</a:t>
            </a:r>
          </a:p>
          <a:p>
            <a:endParaRPr lang="nb-NO" sz="1800" b="1" dirty="0"/>
          </a:p>
          <a:p>
            <a:r>
              <a:rPr lang="nb-NO" sz="1800" b="1" dirty="0"/>
              <a:t>Styrets forslag til vedtak:</a:t>
            </a:r>
          </a:p>
          <a:p>
            <a:r>
              <a:rPr lang="nb-NO" sz="2400" b="1" dirty="0"/>
              <a:t>Innkallingen godkjennes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4453365-32D2-2AA7-15A8-0D524A15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70560"/>
            <a:ext cx="6409898" cy="995680"/>
          </a:xfrm>
        </p:spPr>
        <p:txBody>
          <a:bodyPr/>
          <a:lstStyle/>
          <a:p>
            <a:r>
              <a:rPr lang="nb-NO" b="1" dirty="0"/>
              <a:t>Konstituering av møtet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CEEB2E5-6402-5EF4-159C-D608A8C44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558" y="4484767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0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4FBF015-708F-2142-7F02-DE1C5FDD8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b-NO" sz="2800" b="1" u="sng" dirty="0"/>
              <a:t>Godkjenning av </a:t>
            </a:r>
          </a:p>
          <a:p>
            <a:r>
              <a:rPr lang="nb-NO" sz="2800" b="1" u="sng" dirty="0"/>
              <a:t>dagsorden og forretningsorden:</a:t>
            </a:r>
          </a:p>
          <a:p>
            <a:endParaRPr lang="nb-NO" dirty="0"/>
          </a:p>
          <a:p>
            <a:r>
              <a:rPr lang="nb-NO" sz="1800" b="1" dirty="0"/>
              <a:t>Styrets forslag til vedtak:</a:t>
            </a:r>
          </a:p>
          <a:p>
            <a:r>
              <a:rPr lang="nb-NO" sz="2400" b="1" dirty="0"/>
              <a:t>Dagsorden og forretningsorden godkjennes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EDAF1B0-2643-59DE-A248-8CE755E5B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650240"/>
            <a:ext cx="6409898" cy="822960"/>
          </a:xfrm>
        </p:spPr>
        <p:txBody>
          <a:bodyPr>
            <a:normAutofit/>
          </a:bodyPr>
          <a:lstStyle/>
          <a:p>
            <a:r>
              <a:rPr lang="nb-NO" b="1" dirty="0"/>
              <a:t>Konstituering av møtet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85AA2D8-BE3D-CF02-B00E-0F100196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862" y="4527798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7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850B2D0-11B6-E2F6-61C4-7DAAE9C0A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b-NO" sz="2800" b="1" u="sng" dirty="0"/>
              <a:t>Valg av ordstyrer:</a:t>
            </a:r>
          </a:p>
          <a:p>
            <a:r>
              <a:rPr lang="nb-NO" sz="1400" b="1" dirty="0"/>
              <a:t>Forslag: Olav Kolltveit, Haugesund OJFF</a:t>
            </a:r>
          </a:p>
          <a:p>
            <a:endParaRPr lang="nb-NO" sz="2400" b="1" dirty="0"/>
          </a:p>
          <a:p>
            <a:r>
              <a:rPr lang="nb-NO" sz="1800" b="1" dirty="0"/>
              <a:t>Styrets forslag til vedtak:</a:t>
            </a:r>
          </a:p>
          <a:p>
            <a:r>
              <a:rPr lang="nb-NO" sz="2400" b="1" dirty="0"/>
              <a:t>Olav Kolltveit velges til ordstyrer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59E1EA7-E4AB-EB63-376E-9CB601D1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579120"/>
            <a:ext cx="6409898" cy="995680"/>
          </a:xfrm>
        </p:spPr>
        <p:txBody>
          <a:bodyPr/>
          <a:lstStyle/>
          <a:p>
            <a:r>
              <a:rPr lang="nb-NO" b="1" dirty="0"/>
              <a:t>Konstituering av møtet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4DA1514-5368-25FF-CB03-71BF7B35A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59" y="4644960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1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95F8DDA-23DD-FD2C-E521-FCCA40498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b-NO" sz="2800" b="1" u="sng" dirty="0"/>
              <a:t>Valg av referent</a:t>
            </a:r>
          </a:p>
          <a:p>
            <a:r>
              <a:rPr lang="nb-NO" sz="2800" b="1" dirty="0"/>
              <a:t>Forslag: Lise Dalen</a:t>
            </a:r>
          </a:p>
          <a:p>
            <a:r>
              <a:rPr lang="nb-NO" sz="2800" b="1" dirty="0"/>
              <a:t>Sekretær NJFF Rogaland</a:t>
            </a:r>
          </a:p>
          <a:p>
            <a:endParaRPr lang="nb-NO" sz="2400" b="1" dirty="0"/>
          </a:p>
          <a:p>
            <a:r>
              <a:rPr lang="nb-NO" sz="1800" b="1" dirty="0"/>
              <a:t>Styrets forslag til vedtak:</a:t>
            </a:r>
          </a:p>
          <a:p>
            <a:r>
              <a:rPr lang="nb-NO" sz="2400" b="1" dirty="0"/>
              <a:t>Lise Dalen velges til møtereferent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95E184E-00F5-952F-681F-FAC535E8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782320"/>
            <a:ext cx="6409898" cy="853440"/>
          </a:xfrm>
        </p:spPr>
        <p:txBody>
          <a:bodyPr/>
          <a:lstStyle/>
          <a:p>
            <a:r>
              <a:rPr lang="nb-NO" b="1" dirty="0"/>
              <a:t>Konstituering av møtet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66FFD9E-18F2-7B94-7864-2B3B21F25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759" y="4484767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0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B2D14F0-F138-8144-08EB-64D01A5D6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sz="2800" b="1" u="sng" dirty="0"/>
              <a:t>Valg av Tellekorps</a:t>
            </a:r>
          </a:p>
          <a:p>
            <a:r>
              <a:rPr lang="nb-NO" sz="2400" b="1" dirty="0"/>
              <a:t>Forslag: Jarle Nygård og Fredrik Fugelli</a:t>
            </a:r>
          </a:p>
          <a:p>
            <a:endParaRPr lang="nb-NO" sz="2400" b="1" dirty="0"/>
          </a:p>
          <a:p>
            <a:r>
              <a:rPr lang="nb-NO" sz="1800" b="1" dirty="0"/>
              <a:t>Styrets forslag til vedtak:</a:t>
            </a:r>
          </a:p>
          <a:p>
            <a:r>
              <a:rPr lang="nb-NO" sz="2400" b="1" dirty="0"/>
              <a:t>Forslaget godkjennes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6E4D50C-72DB-8095-AED6-1789BE52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568960"/>
            <a:ext cx="6409898" cy="883920"/>
          </a:xfrm>
        </p:spPr>
        <p:txBody>
          <a:bodyPr>
            <a:normAutofit/>
          </a:bodyPr>
          <a:lstStyle/>
          <a:p>
            <a:r>
              <a:rPr lang="nb-NO" b="1" dirty="0"/>
              <a:t>Konstituering av møtet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33EEED5-6FD4-7F84-EA71-E98C6BEB3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861" y="4538556"/>
            <a:ext cx="361524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098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842</Words>
  <Application>Microsoft Office PowerPoint</Application>
  <PresentationFormat>Widescreen</PresentationFormat>
  <Paragraphs>192</Paragraphs>
  <Slides>21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1_Office-tema</vt:lpstr>
      <vt:lpstr>Årsmøte i NJFF Rogaland Sola  Søndag 22. mars 2026</vt:lpstr>
      <vt:lpstr>Innledning ved regionleder NJFF Rogaland: Tore Skogen </vt:lpstr>
      <vt:lpstr>PowerPoint-presentasjon</vt:lpstr>
      <vt:lpstr>Konstituering av møtet</vt:lpstr>
      <vt:lpstr>Konstituering av møtet</vt:lpstr>
      <vt:lpstr>Konstituering av møtet</vt:lpstr>
      <vt:lpstr>Konstituering av møtet</vt:lpstr>
      <vt:lpstr>Konstituering av møtet</vt:lpstr>
      <vt:lpstr>Konstituering av møtet</vt:lpstr>
      <vt:lpstr>Konstituering av møtet</vt:lpstr>
      <vt:lpstr>Pkt 2. Årsberetninger fra 2025</vt:lpstr>
      <vt:lpstr>Pkt 3. Revidert regnskap fra siste kalenderår</vt:lpstr>
      <vt:lpstr>Pkt. 4 Innkomne årsmøtesaker med styrets forslag til vedtak</vt:lpstr>
      <vt:lpstr>Pkt. 5  Andre årsmøtesaker som styret har ført opp på dagsorden</vt:lpstr>
      <vt:lpstr>RESOLUSJONER:   </vt:lpstr>
      <vt:lpstr>Pkt 6. Styrets forslag til budsjett og arbeidsprogram</vt:lpstr>
      <vt:lpstr> Pkt 7. 8. 9. 10. 7.  Valg av styre i.h.t vedtektenes § 16. Pkt 6 8.  Valg av ledere, medlemmer til årsmøteoppnevnte utvalg 9.  Valg av valgkomite 10. Valg av revisorer</vt:lpstr>
      <vt:lpstr>Følgende avslutter og takkes av sitt verv som tillitsvalgt i regionlaget:</vt:lpstr>
      <vt:lpstr>Neste årsmøte 2027: </vt:lpstr>
      <vt:lpstr>Orienteringer: </vt:lpstr>
      <vt:lpstr>Takk for møtet!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NJFF Rogaland</dc:creator>
  <cp:lastModifiedBy>NJFF Rogaland</cp:lastModifiedBy>
  <cp:revision>3</cp:revision>
  <dcterms:created xsi:type="dcterms:W3CDTF">2025-03-17T10:27:52Z</dcterms:created>
  <dcterms:modified xsi:type="dcterms:W3CDTF">2026-03-27T10:20:07Z</dcterms:modified>
</cp:coreProperties>
</file>