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69" r:id="rId5"/>
    <p:sldId id="26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0" r:id="rId1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D113F3-D3CC-49FF-91BC-AEDB275CDB18}" v="2" dt="2025-03-28T13:38:34.8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526" y="1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JFF Rogaland" userId="50063ff6-db6d-41b1-bdd8-6f29f4edc464" providerId="ADAL" clId="{13D113F3-D3CC-49FF-91BC-AEDB275CDB18}"/>
    <pc:docChg chg="custSel addSld modSld sldOrd">
      <pc:chgData name="NJFF Rogaland" userId="50063ff6-db6d-41b1-bdd8-6f29f4edc464" providerId="ADAL" clId="{13D113F3-D3CC-49FF-91BC-AEDB275CDB18}" dt="2025-03-28T14:07:39.998" v="1011" actId="14100"/>
      <pc:docMkLst>
        <pc:docMk/>
      </pc:docMkLst>
      <pc:sldChg chg="modSp mod">
        <pc:chgData name="NJFF Rogaland" userId="50063ff6-db6d-41b1-bdd8-6f29f4edc464" providerId="ADAL" clId="{13D113F3-D3CC-49FF-91BC-AEDB275CDB18}" dt="2025-03-28T14:04:34.704" v="998" actId="20577"/>
        <pc:sldMkLst>
          <pc:docMk/>
          <pc:sldMk cId="4253023700" sldId="257"/>
        </pc:sldMkLst>
        <pc:spChg chg="mod">
          <ac:chgData name="NJFF Rogaland" userId="50063ff6-db6d-41b1-bdd8-6f29f4edc464" providerId="ADAL" clId="{13D113F3-D3CC-49FF-91BC-AEDB275CDB18}" dt="2025-03-28T14:04:34.704" v="998" actId="20577"/>
          <ac:spMkLst>
            <pc:docMk/>
            <pc:sldMk cId="4253023700" sldId="257"/>
            <ac:spMk id="2" creationId="{256750CE-1AAF-BE90-9368-DA6D0971CFD6}"/>
          </ac:spMkLst>
        </pc:spChg>
        <pc:spChg chg="mod">
          <ac:chgData name="NJFF Rogaland" userId="50063ff6-db6d-41b1-bdd8-6f29f4edc464" providerId="ADAL" clId="{13D113F3-D3CC-49FF-91BC-AEDB275CDB18}" dt="2025-03-17T13:49:16.872" v="26" actId="20577"/>
          <ac:spMkLst>
            <pc:docMk/>
            <pc:sldMk cId="4253023700" sldId="257"/>
            <ac:spMk id="4" creationId="{1A139B90-7BCD-2343-C4FE-8016CFD5C69D}"/>
          </ac:spMkLst>
        </pc:spChg>
      </pc:sldChg>
      <pc:sldChg chg="modSp mod">
        <pc:chgData name="NJFF Rogaland" userId="50063ff6-db6d-41b1-bdd8-6f29f4edc464" providerId="ADAL" clId="{13D113F3-D3CC-49FF-91BC-AEDB275CDB18}" dt="2025-03-28T13:41:42.581" v="444" actId="20577"/>
        <pc:sldMkLst>
          <pc:docMk/>
          <pc:sldMk cId="3480487668" sldId="258"/>
        </pc:sldMkLst>
        <pc:graphicFrameChg chg="modGraphic">
          <ac:chgData name="NJFF Rogaland" userId="50063ff6-db6d-41b1-bdd8-6f29f4edc464" providerId="ADAL" clId="{13D113F3-D3CC-49FF-91BC-AEDB275CDB18}" dt="2025-03-28T13:41:42.581" v="444" actId="20577"/>
          <ac:graphicFrameMkLst>
            <pc:docMk/>
            <pc:sldMk cId="3480487668" sldId="258"/>
            <ac:graphicFrameMk id="14" creationId="{91C9D463-E204-D27C-2C6B-A0869B1D6B25}"/>
          </ac:graphicFrameMkLst>
        </pc:graphicFrameChg>
      </pc:sldChg>
      <pc:sldChg chg="modSp mod">
        <pc:chgData name="NJFF Rogaland" userId="50063ff6-db6d-41b1-bdd8-6f29f4edc464" providerId="ADAL" clId="{13D113F3-D3CC-49FF-91BC-AEDB275CDB18}" dt="2025-03-28T13:44:47.312" v="529" actId="20577"/>
        <pc:sldMkLst>
          <pc:docMk/>
          <pc:sldMk cId="2198281375" sldId="259"/>
        </pc:sldMkLst>
        <pc:graphicFrameChg chg="modGraphic">
          <ac:chgData name="NJFF Rogaland" userId="50063ff6-db6d-41b1-bdd8-6f29f4edc464" providerId="ADAL" clId="{13D113F3-D3CC-49FF-91BC-AEDB275CDB18}" dt="2025-03-28T13:44:47.312" v="529" actId="20577"/>
          <ac:graphicFrameMkLst>
            <pc:docMk/>
            <pc:sldMk cId="2198281375" sldId="259"/>
            <ac:graphicFrameMk id="14" creationId="{47A51DB7-46DC-6336-1171-A3E55A59465C}"/>
          </ac:graphicFrameMkLst>
        </pc:graphicFrameChg>
      </pc:sldChg>
      <pc:sldChg chg="modSp mod">
        <pc:chgData name="NJFF Rogaland" userId="50063ff6-db6d-41b1-bdd8-6f29f4edc464" providerId="ADAL" clId="{13D113F3-D3CC-49FF-91BC-AEDB275CDB18}" dt="2025-03-28T13:46:59.746" v="623" actId="20577"/>
        <pc:sldMkLst>
          <pc:docMk/>
          <pc:sldMk cId="4105460529" sldId="260"/>
        </pc:sldMkLst>
        <pc:graphicFrameChg chg="modGraphic">
          <ac:chgData name="NJFF Rogaland" userId="50063ff6-db6d-41b1-bdd8-6f29f4edc464" providerId="ADAL" clId="{13D113F3-D3CC-49FF-91BC-AEDB275CDB18}" dt="2025-03-28T13:46:59.746" v="623" actId="20577"/>
          <ac:graphicFrameMkLst>
            <pc:docMk/>
            <pc:sldMk cId="4105460529" sldId="260"/>
            <ac:graphicFrameMk id="14" creationId="{9732E238-E23B-099F-B320-AE49C36A9A26}"/>
          </ac:graphicFrameMkLst>
        </pc:graphicFrameChg>
      </pc:sldChg>
      <pc:sldChg chg="modSp mod">
        <pc:chgData name="NJFF Rogaland" userId="50063ff6-db6d-41b1-bdd8-6f29f4edc464" providerId="ADAL" clId="{13D113F3-D3CC-49FF-91BC-AEDB275CDB18}" dt="2025-03-28T13:40:37.806" v="408" actId="20577"/>
        <pc:sldMkLst>
          <pc:docMk/>
          <pc:sldMk cId="2552213759" sldId="261"/>
        </pc:sldMkLst>
        <pc:graphicFrameChg chg="mod modGraphic">
          <ac:chgData name="NJFF Rogaland" userId="50063ff6-db6d-41b1-bdd8-6f29f4edc464" providerId="ADAL" clId="{13D113F3-D3CC-49FF-91BC-AEDB275CDB18}" dt="2025-03-28T13:40:37.806" v="408" actId="20577"/>
          <ac:graphicFrameMkLst>
            <pc:docMk/>
            <pc:sldMk cId="2552213759" sldId="261"/>
            <ac:graphicFrameMk id="14" creationId="{EFFE4505-B776-4DFD-864C-06BD32DE7CA3}"/>
          </ac:graphicFrameMkLst>
        </pc:graphicFrameChg>
      </pc:sldChg>
      <pc:sldChg chg="modSp mod">
        <pc:chgData name="NJFF Rogaland" userId="50063ff6-db6d-41b1-bdd8-6f29f4edc464" providerId="ADAL" clId="{13D113F3-D3CC-49FF-91BC-AEDB275CDB18}" dt="2025-03-28T13:49:16.076" v="698" actId="20577"/>
        <pc:sldMkLst>
          <pc:docMk/>
          <pc:sldMk cId="2969965147" sldId="262"/>
        </pc:sldMkLst>
        <pc:graphicFrameChg chg="modGraphic">
          <ac:chgData name="NJFF Rogaland" userId="50063ff6-db6d-41b1-bdd8-6f29f4edc464" providerId="ADAL" clId="{13D113F3-D3CC-49FF-91BC-AEDB275CDB18}" dt="2025-03-28T13:49:16.076" v="698" actId="20577"/>
          <ac:graphicFrameMkLst>
            <pc:docMk/>
            <pc:sldMk cId="2969965147" sldId="262"/>
            <ac:graphicFrameMk id="14" creationId="{3EA68837-E606-2D85-7223-0885C14723B3}"/>
          </ac:graphicFrameMkLst>
        </pc:graphicFrameChg>
      </pc:sldChg>
      <pc:sldChg chg="modSp mod">
        <pc:chgData name="NJFF Rogaland" userId="50063ff6-db6d-41b1-bdd8-6f29f4edc464" providerId="ADAL" clId="{13D113F3-D3CC-49FF-91BC-AEDB275CDB18}" dt="2025-03-28T13:51:21.541" v="789" actId="20577"/>
        <pc:sldMkLst>
          <pc:docMk/>
          <pc:sldMk cId="3221644595" sldId="263"/>
        </pc:sldMkLst>
        <pc:graphicFrameChg chg="modGraphic">
          <ac:chgData name="NJFF Rogaland" userId="50063ff6-db6d-41b1-bdd8-6f29f4edc464" providerId="ADAL" clId="{13D113F3-D3CC-49FF-91BC-AEDB275CDB18}" dt="2025-03-28T13:51:21.541" v="789" actId="20577"/>
          <ac:graphicFrameMkLst>
            <pc:docMk/>
            <pc:sldMk cId="3221644595" sldId="263"/>
            <ac:graphicFrameMk id="14" creationId="{9EA8D1E2-E3C4-AA4E-8BDD-C9BF1A55CE30}"/>
          </ac:graphicFrameMkLst>
        </pc:graphicFrameChg>
      </pc:sldChg>
      <pc:sldChg chg="modSp mod">
        <pc:chgData name="NJFF Rogaland" userId="50063ff6-db6d-41b1-bdd8-6f29f4edc464" providerId="ADAL" clId="{13D113F3-D3CC-49FF-91BC-AEDB275CDB18}" dt="2025-03-28T13:53:18.956" v="848" actId="20577"/>
        <pc:sldMkLst>
          <pc:docMk/>
          <pc:sldMk cId="3850002096" sldId="264"/>
        </pc:sldMkLst>
        <pc:graphicFrameChg chg="modGraphic">
          <ac:chgData name="NJFF Rogaland" userId="50063ff6-db6d-41b1-bdd8-6f29f4edc464" providerId="ADAL" clId="{13D113F3-D3CC-49FF-91BC-AEDB275CDB18}" dt="2025-03-28T13:53:18.956" v="848" actId="20577"/>
          <ac:graphicFrameMkLst>
            <pc:docMk/>
            <pc:sldMk cId="3850002096" sldId="264"/>
            <ac:graphicFrameMk id="14" creationId="{771FA1FE-46F9-FD85-E4DA-48CD02F04488}"/>
          </ac:graphicFrameMkLst>
        </pc:graphicFrameChg>
      </pc:sldChg>
      <pc:sldChg chg="modSp mod">
        <pc:chgData name="NJFF Rogaland" userId="50063ff6-db6d-41b1-bdd8-6f29f4edc464" providerId="ADAL" clId="{13D113F3-D3CC-49FF-91BC-AEDB275CDB18}" dt="2025-03-28T14:03:22.777" v="992" actId="255"/>
        <pc:sldMkLst>
          <pc:docMk/>
          <pc:sldMk cId="1275564957" sldId="265"/>
        </pc:sldMkLst>
        <pc:spChg chg="mod">
          <ac:chgData name="NJFF Rogaland" userId="50063ff6-db6d-41b1-bdd8-6f29f4edc464" providerId="ADAL" clId="{13D113F3-D3CC-49FF-91BC-AEDB275CDB18}" dt="2025-03-28T14:03:22.777" v="992" actId="255"/>
          <ac:spMkLst>
            <pc:docMk/>
            <pc:sldMk cId="1275564957" sldId="265"/>
            <ac:spMk id="4" creationId="{FB31B2C3-307F-CCC7-895E-51F7AB29D14C}"/>
          </ac:spMkLst>
        </pc:spChg>
        <pc:graphicFrameChg chg="modGraphic">
          <ac:chgData name="NJFF Rogaland" userId="50063ff6-db6d-41b1-bdd8-6f29f4edc464" providerId="ADAL" clId="{13D113F3-D3CC-49FF-91BC-AEDB275CDB18}" dt="2025-03-28T13:54:37.504" v="880" actId="20577"/>
          <ac:graphicFrameMkLst>
            <pc:docMk/>
            <pc:sldMk cId="1275564957" sldId="265"/>
            <ac:graphicFrameMk id="14" creationId="{9AE71735-A13B-E338-DE37-2347AD7051DE}"/>
          </ac:graphicFrameMkLst>
        </pc:graphicFrameChg>
      </pc:sldChg>
      <pc:sldChg chg="modSp mod">
        <pc:chgData name="NJFF Rogaland" userId="50063ff6-db6d-41b1-bdd8-6f29f4edc464" providerId="ADAL" clId="{13D113F3-D3CC-49FF-91BC-AEDB275CDB18}" dt="2025-03-27T07:42:22.202" v="81" actId="255"/>
        <pc:sldMkLst>
          <pc:docMk/>
          <pc:sldMk cId="1071213915" sldId="266"/>
        </pc:sldMkLst>
        <pc:spChg chg="mod">
          <ac:chgData name="NJFF Rogaland" userId="50063ff6-db6d-41b1-bdd8-6f29f4edc464" providerId="ADAL" clId="{13D113F3-D3CC-49FF-91BC-AEDB275CDB18}" dt="2025-03-27T07:42:22.202" v="81" actId="255"/>
          <ac:spMkLst>
            <pc:docMk/>
            <pc:sldMk cId="1071213915" sldId="266"/>
            <ac:spMk id="6" creationId="{428D8389-3FC2-47AC-90D0-B8FD684E716B}"/>
          </ac:spMkLst>
        </pc:spChg>
      </pc:sldChg>
      <pc:sldChg chg="modSp mod">
        <pc:chgData name="NJFF Rogaland" userId="50063ff6-db6d-41b1-bdd8-6f29f4edc464" providerId="ADAL" clId="{13D113F3-D3CC-49FF-91BC-AEDB275CDB18}" dt="2025-03-28T14:07:39.998" v="1011" actId="14100"/>
        <pc:sldMkLst>
          <pc:docMk/>
          <pc:sldMk cId="808466883" sldId="268"/>
        </pc:sldMkLst>
        <pc:spChg chg="mod">
          <ac:chgData name="NJFF Rogaland" userId="50063ff6-db6d-41b1-bdd8-6f29f4edc464" providerId="ADAL" clId="{13D113F3-D3CC-49FF-91BC-AEDB275CDB18}" dt="2025-03-28T14:07:39.998" v="1011" actId="14100"/>
          <ac:spMkLst>
            <pc:docMk/>
            <pc:sldMk cId="808466883" sldId="268"/>
            <ac:spMk id="2" creationId="{BBCDBE40-5D69-F197-C0C2-F8E912ED5CD6}"/>
          </ac:spMkLst>
        </pc:spChg>
        <pc:spChg chg="mod">
          <ac:chgData name="NJFF Rogaland" userId="50063ff6-db6d-41b1-bdd8-6f29f4edc464" providerId="ADAL" clId="{13D113F3-D3CC-49FF-91BC-AEDB275CDB18}" dt="2025-03-28T14:07:13.640" v="1006" actId="21"/>
          <ac:spMkLst>
            <pc:docMk/>
            <pc:sldMk cId="808466883" sldId="268"/>
            <ac:spMk id="4" creationId="{5768E616-996F-4D70-BDB0-9D54259DE91D}"/>
          </ac:spMkLst>
        </pc:spChg>
      </pc:sldChg>
      <pc:sldChg chg="modSp mod">
        <pc:chgData name="NJFF Rogaland" userId="50063ff6-db6d-41b1-bdd8-6f29f4edc464" providerId="ADAL" clId="{13D113F3-D3CC-49FF-91BC-AEDB275CDB18}" dt="2025-03-28T13:58:43.376" v="980" actId="20577"/>
        <pc:sldMkLst>
          <pc:docMk/>
          <pc:sldMk cId="2753247399" sldId="269"/>
        </pc:sldMkLst>
        <pc:graphicFrameChg chg="modGraphic">
          <ac:chgData name="NJFF Rogaland" userId="50063ff6-db6d-41b1-bdd8-6f29f4edc464" providerId="ADAL" clId="{13D113F3-D3CC-49FF-91BC-AEDB275CDB18}" dt="2025-03-28T13:58:43.376" v="980" actId="20577"/>
          <ac:graphicFrameMkLst>
            <pc:docMk/>
            <pc:sldMk cId="2753247399" sldId="269"/>
            <ac:graphicFrameMk id="14" creationId="{CF2C4048-0F94-00A2-DFBE-D85AD2A6552A}"/>
          </ac:graphicFrameMkLst>
        </pc:graphicFrameChg>
      </pc:sldChg>
      <pc:sldChg chg="modSp mod">
        <pc:chgData name="NJFF Rogaland" userId="50063ff6-db6d-41b1-bdd8-6f29f4edc464" providerId="ADAL" clId="{13D113F3-D3CC-49FF-91BC-AEDB275CDB18}" dt="2025-03-28T13:55:59.414" v="912" actId="6549"/>
        <pc:sldMkLst>
          <pc:docMk/>
          <pc:sldMk cId="3345369428" sldId="270"/>
        </pc:sldMkLst>
        <pc:graphicFrameChg chg="modGraphic">
          <ac:chgData name="NJFF Rogaland" userId="50063ff6-db6d-41b1-bdd8-6f29f4edc464" providerId="ADAL" clId="{13D113F3-D3CC-49FF-91BC-AEDB275CDB18}" dt="2025-03-28T13:55:59.414" v="912" actId="6549"/>
          <ac:graphicFrameMkLst>
            <pc:docMk/>
            <pc:sldMk cId="3345369428" sldId="270"/>
            <ac:graphicFrameMk id="14" creationId="{A95D1C92-CFE6-3B9A-4E66-B5B049EEBE4E}"/>
          </ac:graphicFrameMkLst>
        </pc:graphicFrameChg>
      </pc:sldChg>
      <pc:sldChg chg="modSp new mod ord">
        <pc:chgData name="NJFF Rogaland" userId="50063ff6-db6d-41b1-bdd8-6f29f4edc464" providerId="ADAL" clId="{13D113F3-D3CC-49FF-91BC-AEDB275CDB18}" dt="2025-03-28T13:56:57.312" v="914" actId="20577"/>
        <pc:sldMkLst>
          <pc:docMk/>
          <pc:sldMk cId="4115760796" sldId="271"/>
        </pc:sldMkLst>
        <pc:spChg chg="mod">
          <ac:chgData name="NJFF Rogaland" userId="50063ff6-db6d-41b1-bdd8-6f29f4edc464" providerId="ADAL" clId="{13D113F3-D3CC-49FF-91BC-AEDB275CDB18}" dt="2025-03-28T13:56:57.312" v="914" actId="20577"/>
          <ac:spMkLst>
            <pc:docMk/>
            <pc:sldMk cId="4115760796" sldId="271"/>
            <ac:spMk id="3" creationId="{1E997C07-0FBA-FA72-C938-869658D06468}"/>
          </ac:spMkLst>
        </pc:spChg>
      </pc:sldChg>
    </pc:docChg>
  </pc:docChgLst>
  <pc:docChgLst>
    <pc:chgData name="NJFF Rogaland" userId="50063ff6-db6d-41b1-bdd8-6f29f4edc464" providerId="ADAL" clId="{0103BEFD-AA5A-47D8-B11A-AB0D4CE47E04}"/>
    <pc:docChg chg="modSld">
      <pc:chgData name="NJFF Rogaland" userId="50063ff6-db6d-41b1-bdd8-6f29f4edc464" providerId="ADAL" clId="{0103BEFD-AA5A-47D8-B11A-AB0D4CE47E04}" dt="2025-03-05T12:19:11.536" v="40" actId="20577"/>
      <pc:docMkLst>
        <pc:docMk/>
      </pc:docMkLst>
      <pc:sldChg chg="modSp mod">
        <pc:chgData name="NJFF Rogaland" userId="50063ff6-db6d-41b1-bdd8-6f29f4edc464" providerId="ADAL" clId="{0103BEFD-AA5A-47D8-B11A-AB0D4CE47E04}" dt="2025-03-05T12:19:11.536" v="40" actId="20577"/>
        <pc:sldMkLst>
          <pc:docMk/>
          <pc:sldMk cId="4253023700" sldId="257"/>
        </pc:sldMkLst>
        <pc:spChg chg="mod">
          <ac:chgData name="NJFF Rogaland" userId="50063ff6-db6d-41b1-bdd8-6f29f4edc464" providerId="ADAL" clId="{0103BEFD-AA5A-47D8-B11A-AB0D4CE47E04}" dt="2025-03-05T12:18:56.454" v="30" actId="20577"/>
          <ac:spMkLst>
            <pc:docMk/>
            <pc:sldMk cId="4253023700" sldId="257"/>
            <ac:spMk id="2" creationId="{256750CE-1AAF-BE90-9368-DA6D0971CFD6}"/>
          </ac:spMkLst>
        </pc:spChg>
        <pc:spChg chg="mod">
          <ac:chgData name="NJFF Rogaland" userId="50063ff6-db6d-41b1-bdd8-6f29f4edc464" providerId="ADAL" clId="{0103BEFD-AA5A-47D8-B11A-AB0D4CE47E04}" dt="2025-03-05T12:19:11.536" v="40" actId="20577"/>
          <ac:spMkLst>
            <pc:docMk/>
            <pc:sldMk cId="4253023700" sldId="257"/>
            <ac:spMk id="4" creationId="{1A139B90-7BCD-2343-C4FE-8016CFD5C69D}"/>
          </ac:spMkLst>
        </pc:spChg>
      </pc:sldChg>
      <pc:sldChg chg="modSp mod">
        <pc:chgData name="NJFF Rogaland" userId="50063ff6-db6d-41b1-bdd8-6f29f4edc464" providerId="ADAL" clId="{0103BEFD-AA5A-47D8-B11A-AB0D4CE47E04}" dt="2025-03-05T08:25:10.746" v="20" actId="20577"/>
        <pc:sldMkLst>
          <pc:docMk/>
          <pc:sldMk cId="1071213915" sldId="266"/>
        </pc:sldMkLst>
        <pc:spChg chg="mod">
          <ac:chgData name="NJFF Rogaland" userId="50063ff6-db6d-41b1-bdd8-6f29f4edc464" providerId="ADAL" clId="{0103BEFD-AA5A-47D8-B11A-AB0D4CE47E04}" dt="2025-03-05T08:25:10.746" v="20" actId="20577"/>
          <ac:spMkLst>
            <pc:docMk/>
            <pc:sldMk cId="1071213915" sldId="266"/>
            <ac:spMk id="6" creationId="{428D8389-3FC2-47AC-90D0-B8FD684E716B}"/>
          </ac:spMkLst>
        </pc:spChg>
      </pc:sldChg>
      <pc:sldChg chg="modSp mod">
        <pc:chgData name="NJFF Rogaland" userId="50063ff6-db6d-41b1-bdd8-6f29f4edc464" providerId="ADAL" clId="{0103BEFD-AA5A-47D8-B11A-AB0D4CE47E04}" dt="2025-03-05T08:26:30.106" v="23" actId="20577"/>
        <pc:sldMkLst>
          <pc:docMk/>
          <pc:sldMk cId="2753247399" sldId="269"/>
        </pc:sldMkLst>
        <pc:graphicFrameChg chg="modGraphic">
          <ac:chgData name="NJFF Rogaland" userId="50063ff6-db6d-41b1-bdd8-6f29f4edc464" providerId="ADAL" clId="{0103BEFD-AA5A-47D8-B11A-AB0D4CE47E04}" dt="2025-03-05T08:26:30.106" v="23" actId="20577"/>
          <ac:graphicFrameMkLst>
            <pc:docMk/>
            <pc:sldMk cId="2753247399" sldId="269"/>
            <ac:graphicFrameMk id="14" creationId="{CF2C4048-0F94-00A2-DFBE-D85AD2A6552A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3A7B9B5-CBF1-7175-4BAE-361010F02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D43D6A4-F213-77B1-A1DB-2BBEFDAD2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49093AA-74B1-C5AE-E68E-03C1EA7AA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8DC8-6CAF-4466-B4B0-76E286FA0A9C}" type="datetimeFigureOut">
              <a:rPr lang="nb-NO" smtClean="0"/>
              <a:t>28.03.2025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1B8CEB0-535D-AE24-E161-FEAA9CCD3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37D0BDA-1977-4A42-BFCF-95229C18A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019C-AB01-4C7D-AD64-5FC4ADDC78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062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0274869-F670-7D87-7D2B-4DC34AC1F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EBFDF29-F752-B875-A5CB-55E391E585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871F605-56EB-97C3-1995-4606D8B3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8DC8-6CAF-4466-B4B0-76E286FA0A9C}" type="datetimeFigureOut">
              <a:rPr lang="nb-NO" smtClean="0"/>
              <a:t>28.03.2025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5B79FEC-FBD2-EE18-6218-53515475E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87AD253-E71D-2C45-A44C-962AEEEFC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019C-AB01-4C7D-AD64-5FC4ADDC78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1996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C2CE17EF-8FFD-5EE5-8FA0-C354537173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E5F624E-E998-2E63-81ED-98991E4B6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FDE0218-7776-14E9-6C47-41DB28BC6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8DC8-6CAF-4466-B4B0-76E286FA0A9C}" type="datetimeFigureOut">
              <a:rPr lang="nb-NO" smtClean="0"/>
              <a:t>28.03.2025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03960AC-9C67-46A3-AD4A-47F616B65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B734658-D82D-94CA-BFFD-5F4D9079A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019C-AB01-4C7D-AD64-5FC4ADDC78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650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6F2D78-CDBA-B4AE-3191-4B2B15B47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66244F-203A-C92A-A97B-C6F3B8860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CEAC057-F1E3-597F-DB5F-9CF8938C8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8DC8-6CAF-4466-B4B0-76E286FA0A9C}" type="datetimeFigureOut">
              <a:rPr lang="nb-NO" smtClean="0"/>
              <a:t>28.03.2025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CCF20B2-9783-A78C-8446-79224F094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1ECD18C-245E-B317-6A1C-AA85D3DC1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019C-AB01-4C7D-AD64-5FC4ADDC78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121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BC10175-F729-2D23-F9EB-67C57F036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07BA0A1-272B-6B86-A48E-3D7B0945E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EBB04AB-5C97-7304-DDAC-9BB3A9677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8DC8-6CAF-4466-B4B0-76E286FA0A9C}" type="datetimeFigureOut">
              <a:rPr lang="nb-NO" smtClean="0"/>
              <a:t>28.03.2025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D0CE21D-3E56-8596-BB8B-68B3E66DE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05D9225-38BF-81F8-E680-5C5EB57B2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019C-AB01-4C7D-AD64-5FC4ADDC78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8779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24E62B-173A-5761-520E-87CD88464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4A47A62-FCB1-4DA0-B13D-B3A830BB53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BAF8739-1A71-275B-FAE3-7B413E70EB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8F6F60F-C547-D565-231C-522A1EC97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8DC8-6CAF-4466-B4B0-76E286FA0A9C}" type="datetimeFigureOut">
              <a:rPr lang="nb-NO" smtClean="0"/>
              <a:t>28.03.2025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7723463-FD4D-C7CE-A76A-630CFEFD6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57CCBF6-4B57-BC92-A3C9-608C86BE6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019C-AB01-4C7D-AD64-5FC4ADDC78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89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8E32A4-6821-15A8-B761-FB46F26CE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847F152-C308-4519-55E6-AFEBEDAF1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9E77B81-816B-EAB2-BBF0-66E2C748E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A1ACC0C-957B-5A9A-8AF3-AFF5A5B1DC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D7BE6B5-3F55-BEAD-E659-5E67504B39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F3039408-E99E-A04A-6837-91562F901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8DC8-6CAF-4466-B4B0-76E286FA0A9C}" type="datetimeFigureOut">
              <a:rPr lang="nb-NO" smtClean="0"/>
              <a:t>28.03.2025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D310AA9-4183-D68E-B7DD-BF655DEB4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853910AB-7A33-7C25-703F-59E9342C1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019C-AB01-4C7D-AD64-5FC4ADDC78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545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F29C8B4-DE9C-B54C-B52C-4D530F332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E975E42-562E-9AD5-8B60-2450758E1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8DC8-6CAF-4466-B4B0-76E286FA0A9C}" type="datetimeFigureOut">
              <a:rPr lang="nb-NO" smtClean="0"/>
              <a:t>28.03.2025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F6A49CB-D223-A953-DF6C-FB9AAB4D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F2DFEA5-68B7-4582-20A2-063258280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019C-AB01-4C7D-AD64-5FC4ADDC78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379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8F7D03B0-865D-1A9D-92FE-BD19E6E1D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8DC8-6CAF-4466-B4B0-76E286FA0A9C}" type="datetimeFigureOut">
              <a:rPr lang="nb-NO" smtClean="0"/>
              <a:t>28.03.2025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D167C67-F190-E407-6F0D-266685375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CA4D748-1C21-FB3D-5A18-E6FF19666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019C-AB01-4C7D-AD64-5FC4ADDC78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6098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1E8B94D-2AB5-BEFB-EDA8-14C716FD2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FF48C1E-2892-FDB6-45B5-141E84CA9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47B5E1C-9A78-8C6F-3913-BB41FBB8F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5449293-E1CE-3F8F-F06B-FB6C40F6F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8DC8-6CAF-4466-B4B0-76E286FA0A9C}" type="datetimeFigureOut">
              <a:rPr lang="nb-NO" smtClean="0"/>
              <a:t>28.03.2025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BF908CD-2747-9AF6-CD85-83E9DC991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E76CC85-B5A4-2F66-0D2F-C42154653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019C-AB01-4C7D-AD64-5FC4ADDC78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126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3FA27E-77A1-1460-9556-F309A71A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DE094D0D-520E-3F90-E130-0F40233F44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E4E2B46-CFC0-B384-4DA4-54BB657FB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3ED8241-5419-465D-A22F-D9FA36192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8DC8-6CAF-4466-B4B0-76E286FA0A9C}" type="datetimeFigureOut">
              <a:rPr lang="nb-NO" smtClean="0"/>
              <a:t>28.03.2025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3701608-0E36-513E-8C35-CCE048801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7345EA4-ED45-F99F-A065-7D07CCC63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019C-AB01-4C7D-AD64-5FC4ADDC78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923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05A8D11-66D2-DBAD-98C1-8F258AC5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62D4A35-D586-8C9B-48DE-9ECE2A3E0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8054EA5-0386-A494-EBF6-EC1C1246D4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28DC8-6CAF-4466-B4B0-76E286FA0A9C}" type="datetimeFigureOut">
              <a:rPr lang="nb-NO" smtClean="0"/>
              <a:t>28.03.2025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E155CC7-1A00-BBF0-9E89-DC5986B720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2FFE8D1-B8AF-1C60-EBC0-7FC8A8D222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2019C-AB01-4C7D-AD64-5FC4ADDC78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858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F4A15B-A8BF-0747-2D9F-843396912B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72141"/>
            <a:ext cx="9144000" cy="2387600"/>
          </a:xfrm>
        </p:spPr>
        <p:txBody>
          <a:bodyPr/>
          <a:lstStyle/>
          <a:p>
            <a:r>
              <a:rPr lang="nb-NO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NJFF Rogaland 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AFD928E-1098-33C0-4EA3-2975F801D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4572"/>
            <a:ext cx="9144000" cy="1655762"/>
          </a:xfrm>
        </p:spPr>
        <p:txBody>
          <a:bodyPr/>
          <a:lstStyle/>
          <a:p>
            <a:r>
              <a:rPr lang="nb-NO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Valg Årsmøte 2025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C4454B88-60C0-67C1-73C9-4E88037C3FE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868" t="16875" r="58626" b="15922"/>
          <a:stretch/>
        </p:blipFill>
        <p:spPr>
          <a:xfrm>
            <a:off x="4724399" y="574675"/>
            <a:ext cx="2269068" cy="2387601"/>
          </a:xfrm>
          <a:prstGeom prst="rect">
            <a:avLst/>
          </a:prstGeom>
          <a:noFill/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0F56EF4E-4373-60F1-CF77-D59FF52B8B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1131" y="5630334"/>
            <a:ext cx="2310869" cy="1212313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04530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D55D11-8C07-3DFC-258A-EE790E5B5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BAC3EA-94B0-120F-328C-C875E7FFD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459" y="350393"/>
            <a:ext cx="9009529" cy="1325563"/>
          </a:xfrm>
        </p:spPr>
        <p:txBody>
          <a:bodyPr/>
          <a:lstStyle/>
          <a:p>
            <a:r>
              <a:rPr lang="nb-NO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Aktivitetsutvalg Rifle</a:t>
            </a:r>
          </a:p>
        </p:txBody>
      </p:sp>
      <p:graphicFrame>
        <p:nvGraphicFramePr>
          <p:cNvPr id="14" name="Tabell 13">
            <a:extLst>
              <a:ext uri="{FF2B5EF4-FFF2-40B4-BE49-F238E27FC236}">
                <a16:creationId xmlns:a16="http://schemas.microsoft.com/office/drawing/2014/main" id="{3EA68837-E606-2D85-7223-0885C14723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702398"/>
              </p:ext>
            </p:extLst>
          </p:nvPr>
        </p:nvGraphicFramePr>
        <p:xfrm>
          <a:off x="1389529" y="1575244"/>
          <a:ext cx="902745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3294">
                  <a:extLst>
                    <a:ext uri="{9D8B030D-6E8A-4147-A177-3AD203B41FA5}">
                      <a16:colId xmlns:a16="http://schemas.microsoft.com/office/drawing/2014/main" val="3368791529"/>
                    </a:ext>
                  </a:extLst>
                </a:gridCol>
                <a:gridCol w="1990165">
                  <a:extLst>
                    <a:ext uri="{9D8B030D-6E8A-4147-A177-3AD203B41FA5}">
                      <a16:colId xmlns:a16="http://schemas.microsoft.com/office/drawing/2014/main" val="236102557"/>
                    </a:ext>
                  </a:extLst>
                </a:gridCol>
                <a:gridCol w="1862681">
                  <a:extLst>
                    <a:ext uri="{9D8B030D-6E8A-4147-A177-3AD203B41FA5}">
                      <a16:colId xmlns:a16="http://schemas.microsoft.com/office/drawing/2014/main" val="2064020414"/>
                    </a:ext>
                  </a:extLst>
                </a:gridCol>
                <a:gridCol w="1669414">
                  <a:extLst>
                    <a:ext uri="{9D8B030D-6E8A-4147-A177-3AD203B41FA5}">
                      <a16:colId xmlns:a16="http://schemas.microsoft.com/office/drawing/2014/main" val="564450001"/>
                    </a:ext>
                  </a:extLst>
                </a:gridCol>
                <a:gridCol w="1801905">
                  <a:extLst>
                    <a:ext uri="{9D8B030D-6E8A-4147-A177-3AD203B41FA5}">
                      <a16:colId xmlns:a16="http://schemas.microsoft.com/office/drawing/2014/main" val="3874443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Funksjon/verv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Navn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Forening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Status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Innstilling VK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392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Utvalgsleder</a:t>
                      </a:r>
                      <a:endParaRPr lang="nb-NO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Bengt Oftedal</a:t>
                      </a:r>
                      <a:endParaRPr lang="nb-NO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Jæren JFL</a:t>
                      </a:r>
                      <a:endParaRPr lang="nb-NO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  <a:latin typeface="+mn-lt"/>
                        </a:rPr>
                        <a:t>1 år igjen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  <a:latin typeface="+mn-lt"/>
                        </a:rPr>
                        <a:t>Ikke på 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859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Medlem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Odd Meyer Løgevik</a:t>
                      </a:r>
                      <a:endParaRPr lang="nb-NO" sz="1800" b="1" kern="1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Sokndal JFF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På valg 2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Gjenvalg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850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Medlem</a:t>
                      </a:r>
                      <a:endParaRPr lang="nb-NO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Håkon Aamodt</a:t>
                      </a:r>
                      <a:endParaRPr lang="nb-NO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Haugesund OJFF</a:t>
                      </a:r>
                      <a:endParaRPr lang="nb-NO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år igjen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Ikke på 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854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Varavalgt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Glenn Are Sømme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Jæren JFL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På valg 2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935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965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1CDC69-0CB3-DBA5-2A96-E84EB82971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322669E-29CD-38D9-DA33-0A7991A62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459" y="350393"/>
            <a:ext cx="9009529" cy="1325563"/>
          </a:xfrm>
        </p:spPr>
        <p:txBody>
          <a:bodyPr/>
          <a:lstStyle/>
          <a:p>
            <a:r>
              <a:rPr lang="nb-NO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Aktivitetsutvalg Hagle</a:t>
            </a:r>
          </a:p>
        </p:txBody>
      </p:sp>
      <p:graphicFrame>
        <p:nvGraphicFramePr>
          <p:cNvPr id="14" name="Tabell 13">
            <a:extLst>
              <a:ext uri="{FF2B5EF4-FFF2-40B4-BE49-F238E27FC236}">
                <a16:creationId xmlns:a16="http://schemas.microsoft.com/office/drawing/2014/main" id="{9EA8D1E2-E3C4-AA4E-8BDD-C9BF1A55C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314564"/>
              </p:ext>
            </p:extLst>
          </p:nvPr>
        </p:nvGraphicFramePr>
        <p:xfrm>
          <a:off x="1389529" y="1575244"/>
          <a:ext cx="902745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338">
                  <a:extLst>
                    <a:ext uri="{9D8B030D-6E8A-4147-A177-3AD203B41FA5}">
                      <a16:colId xmlns:a16="http://schemas.microsoft.com/office/drawing/2014/main" val="3368791529"/>
                    </a:ext>
                  </a:extLst>
                </a:gridCol>
                <a:gridCol w="2128121">
                  <a:extLst>
                    <a:ext uri="{9D8B030D-6E8A-4147-A177-3AD203B41FA5}">
                      <a16:colId xmlns:a16="http://schemas.microsoft.com/office/drawing/2014/main" val="236102557"/>
                    </a:ext>
                  </a:extLst>
                </a:gridCol>
                <a:gridCol w="1862681">
                  <a:extLst>
                    <a:ext uri="{9D8B030D-6E8A-4147-A177-3AD203B41FA5}">
                      <a16:colId xmlns:a16="http://schemas.microsoft.com/office/drawing/2014/main" val="2064020414"/>
                    </a:ext>
                  </a:extLst>
                </a:gridCol>
                <a:gridCol w="1669414">
                  <a:extLst>
                    <a:ext uri="{9D8B030D-6E8A-4147-A177-3AD203B41FA5}">
                      <a16:colId xmlns:a16="http://schemas.microsoft.com/office/drawing/2014/main" val="564450001"/>
                    </a:ext>
                  </a:extLst>
                </a:gridCol>
                <a:gridCol w="1801905">
                  <a:extLst>
                    <a:ext uri="{9D8B030D-6E8A-4147-A177-3AD203B41FA5}">
                      <a16:colId xmlns:a16="http://schemas.microsoft.com/office/drawing/2014/main" val="3874443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Funksjon/verv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Navn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Forening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Status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Innstilling VK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392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Utvalgsleder</a:t>
                      </a:r>
                      <a:endParaRPr lang="nb-NO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Geir Walland</a:t>
                      </a:r>
                      <a:endParaRPr lang="nb-NO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Karmøy JFNF</a:t>
                      </a:r>
                      <a:endParaRPr lang="nb-NO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  <a:latin typeface="+mn-lt"/>
                        </a:rPr>
                        <a:t>1 år igjen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  <a:latin typeface="+mn-lt"/>
                        </a:rPr>
                        <a:t>Ikke på 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859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Medlem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May Kristin Skadberg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Eigersund JFF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På valg 2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983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Medlem</a:t>
                      </a:r>
                      <a:endParaRPr lang="nb-NO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Stian Eikåsen</a:t>
                      </a:r>
                      <a:endParaRPr lang="nb-NO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Jæren JFL</a:t>
                      </a:r>
                      <a:endParaRPr lang="nb-NO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  <a:latin typeface="+mn-lt"/>
                        </a:rPr>
                        <a:t>1 år igjen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  <a:latin typeface="+mn-lt"/>
                        </a:rPr>
                        <a:t>Ikke på 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850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Varavalgt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Nadine Tveita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Stavanger R JF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På valg 2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854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nb-NO" sz="1800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nb-NO" sz="1800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nb-NO" sz="1800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748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644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36A30A-4DF4-DB76-870D-138F842B6D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4C51E48-EBC1-B025-3299-C79E0FFDA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459" y="350393"/>
            <a:ext cx="9009529" cy="1325563"/>
          </a:xfrm>
        </p:spPr>
        <p:txBody>
          <a:bodyPr/>
          <a:lstStyle/>
          <a:p>
            <a:r>
              <a:rPr lang="nb-NO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Fagutvalg jakthund</a:t>
            </a:r>
          </a:p>
        </p:txBody>
      </p:sp>
      <p:graphicFrame>
        <p:nvGraphicFramePr>
          <p:cNvPr id="14" name="Tabell 13">
            <a:extLst>
              <a:ext uri="{FF2B5EF4-FFF2-40B4-BE49-F238E27FC236}">
                <a16:creationId xmlns:a16="http://schemas.microsoft.com/office/drawing/2014/main" id="{771FA1FE-46F9-FD85-E4DA-48CD02F044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90554"/>
              </p:ext>
            </p:extLst>
          </p:nvPr>
        </p:nvGraphicFramePr>
        <p:xfrm>
          <a:off x="1389529" y="1575244"/>
          <a:ext cx="902745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3804">
                  <a:extLst>
                    <a:ext uri="{9D8B030D-6E8A-4147-A177-3AD203B41FA5}">
                      <a16:colId xmlns:a16="http://schemas.microsoft.com/office/drawing/2014/main" val="3368791529"/>
                    </a:ext>
                  </a:extLst>
                </a:gridCol>
                <a:gridCol w="2370667">
                  <a:extLst>
                    <a:ext uri="{9D8B030D-6E8A-4147-A177-3AD203B41FA5}">
                      <a16:colId xmlns:a16="http://schemas.microsoft.com/office/drawing/2014/main" val="236102557"/>
                    </a:ext>
                  </a:extLst>
                </a:gridCol>
                <a:gridCol w="1659467">
                  <a:extLst>
                    <a:ext uri="{9D8B030D-6E8A-4147-A177-3AD203B41FA5}">
                      <a16:colId xmlns:a16="http://schemas.microsoft.com/office/drawing/2014/main" val="2064020414"/>
                    </a:ext>
                  </a:extLst>
                </a:gridCol>
                <a:gridCol w="1621616">
                  <a:extLst>
                    <a:ext uri="{9D8B030D-6E8A-4147-A177-3AD203B41FA5}">
                      <a16:colId xmlns:a16="http://schemas.microsoft.com/office/drawing/2014/main" val="564450001"/>
                    </a:ext>
                  </a:extLst>
                </a:gridCol>
                <a:gridCol w="1801905">
                  <a:extLst>
                    <a:ext uri="{9D8B030D-6E8A-4147-A177-3AD203B41FA5}">
                      <a16:colId xmlns:a16="http://schemas.microsoft.com/office/drawing/2014/main" val="3874443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Funksjon/verv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Navn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Forening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Status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Innstilling VK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392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Utvalgsleder</a:t>
                      </a:r>
                      <a:endParaRPr lang="nb-NO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Jan Atle Larsen</a:t>
                      </a:r>
                      <a:endParaRPr lang="nb-NO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Stavanger R JF</a:t>
                      </a:r>
                      <a:endParaRPr lang="nb-NO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  <a:latin typeface="+mn-lt"/>
                        </a:rPr>
                        <a:t>1 år igjen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  <a:latin typeface="+mn-lt"/>
                        </a:rPr>
                        <a:t>Ikke på 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859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Medlem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Tom Kjetil Ims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Eigersund JFF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Ikke på valg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Gjenvalg 1 år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850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Medlem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Egil O. Årstad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Eigersund JFF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  <a:latin typeface="+mn-lt"/>
                        </a:rPr>
                        <a:t>1 år igjen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  <a:latin typeface="+mn-lt"/>
                        </a:rPr>
                        <a:t>Ikke på 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854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Varavalgt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Kjell Øyvind Kristiansen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Haugesund OJFF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På valg 2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Gjenvalg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355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002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A4B230-3E1A-2E59-CACE-1799DDAE33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CE61D1-E1F8-D7DF-CB38-A5722992E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459" y="350393"/>
            <a:ext cx="9009529" cy="1325563"/>
          </a:xfrm>
        </p:spPr>
        <p:txBody>
          <a:bodyPr/>
          <a:lstStyle/>
          <a:p>
            <a:r>
              <a:rPr lang="nb-NO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Revisorer</a:t>
            </a:r>
          </a:p>
        </p:txBody>
      </p:sp>
      <p:graphicFrame>
        <p:nvGraphicFramePr>
          <p:cNvPr id="14" name="Tabell 13">
            <a:extLst>
              <a:ext uri="{FF2B5EF4-FFF2-40B4-BE49-F238E27FC236}">
                <a16:creationId xmlns:a16="http://schemas.microsoft.com/office/drawing/2014/main" id="{9AE71735-A13B-E338-DE37-2347AD705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008179"/>
              </p:ext>
            </p:extLst>
          </p:nvPr>
        </p:nvGraphicFramePr>
        <p:xfrm>
          <a:off x="1322792" y="2954867"/>
          <a:ext cx="902745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3294">
                  <a:extLst>
                    <a:ext uri="{9D8B030D-6E8A-4147-A177-3AD203B41FA5}">
                      <a16:colId xmlns:a16="http://schemas.microsoft.com/office/drawing/2014/main" val="3368791529"/>
                    </a:ext>
                  </a:extLst>
                </a:gridCol>
                <a:gridCol w="1990165">
                  <a:extLst>
                    <a:ext uri="{9D8B030D-6E8A-4147-A177-3AD203B41FA5}">
                      <a16:colId xmlns:a16="http://schemas.microsoft.com/office/drawing/2014/main" val="236102557"/>
                    </a:ext>
                  </a:extLst>
                </a:gridCol>
                <a:gridCol w="1862681">
                  <a:extLst>
                    <a:ext uri="{9D8B030D-6E8A-4147-A177-3AD203B41FA5}">
                      <a16:colId xmlns:a16="http://schemas.microsoft.com/office/drawing/2014/main" val="2064020414"/>
                    </a:ext>
                  </a:extLst>
                </a:gridCol>
                <a:gridCol w="1669414">
                  <a:extLst>
                    <a:ext uri="{9D8B030D-6E8A-4147-A177-3AD203B41FA5}">
                      <a16:colId xmlns:a16="http://schemas.microsoft.com/office/drawing/2014/main" val="564450001"/>
                    </a:ext>
                  </a:extLst>
                </a:gridCol>
                <a:gridCol w="1801905">
                  <a:extLst>
                    <a:ext uri="{9D8B030D-6E8A-4147-A177-3AD203B41FA5}">
                      <a16:colId xmlns:a16="http://schemas.microsoft.com/office/drawing/2014/main" val="3874443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Funksjon/verv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Navn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Forening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Status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Innstilling VK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392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Revisor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Roar Eik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Stavanger R JF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1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Gjenvalg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859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Revisor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Geir Skjefstad</a:t>
                      </a:r>
                      <a:endParaRPr lang="nb-NO" sz="1800" b="1" kern="1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Suldal JFL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1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Gjenvalg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983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850787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854044"/>
                  </a:ext>
                </a:extLst>
              </a:tr>
            </a:tbl>
          </a:graphicData>
        </a:graphic>
      </p:graphicFrame>
      <p:sp>
        <p:nvSpPr>
          <p:cNvPr id="4" name="TekstSylinder 3">
            <a:extLst>
              <a:ext uri="{FF2B5EF4-FFF2-40B4-BE49-F238E27FC236}">
                <a16:creationId xmlns:a16="http://schemas.microsoft.com/office/drawing/2014/main" id="{FB31B2C3-307F-CCC7-895E-51F7AB29D14C}"/>
              </a:ext>
            </a:extLst>
          </p:cNvPr>
          <p:cNvSpPr txBox="1"/>
          <p:nvPr/>
        </p:nvSpPr>
        <p:spPr>
          <a:xfrm>
            <a:off x="1407459" y="1675956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2400" b="1" dirty="0">
                <a:solidFill>
                  <a:srgbClr val="002060"/>
                </a:solidFill>
              </a:rPr>
              <a:t>Valg av revisor(er) og vararevisor for ett år</a:t>
            </a:r>
          </a:p>
          <a:p>
            <a:pPr>
              <a:defRPr/>
            </a:pPr>
            <a:r>
              <a:rPr lang="nb-NO" dirty="0">
                <a:solidFill>
                  <a:srgbClr val="002060"/>
                </a:solidFill>
              </a:rPr>
              <a:t>*: Vedtektene </a:t>
            </a:r>
            <a:r>
              <a:rPr lang="nb-NO" dirty="0" err="1">
                <a:solidFill>
                  <a:srgbClr val="002060"/>
                </a:solidFill>
              </a:rPr>
              <a:t>Pkt</a:t>
            </a:r>
            <a:r>
              <a:rPr lang="nb-NO" dirty="0">
                <a:solidFill>
                  <a:srgbClr val="002060"/>
                </a:solidFill>
              </a:rPr>
              <a:t> 10: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564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227A43-9103-C317-4C6C-E90BD5EB66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7A2C258-09E5-77BB-BFD4-A0AE0EED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459" y="96393"/>
            <a:ext cx="9009529" cy="1325563"/>
          </a:xfrm>
        </p:spPr>
        <p:txBody>
          <a:bodyPr/>
          <a:lstStyle/>
          <a:p>
            <a:r>
              <a:rPr lang="nb-NO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Valgkomité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428D8389-3FC2-47AC-90D0-B8FD684E716B}"/>
              </a:ext>
            </a:extLst>
          </p:cNvPr>
          <p:cNvSpPr txBox="1"/>
          <p:nvPr/>
        </p:nvSpPr>
        <p:spPr>
          <a:xfrm>
            <a:off x="1407459" y="1780342"/>
            <a:ext cx="7931274" cy="3986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nb-NO" sz="2400" b="1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Vedtektene §</a:t>
            </a:r>
            <a:r>
              <a:rPr lang="nb-NO" sz="2400" b="1" kern="1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16.</a:t>
            </a:r>
            <a:r>
              <a:rPr lang="nb-NO" sz="2400" b="1" kern="1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9: </a:t>
            </a:r>
          </a:p>
          <a:p>
            <a:pPr marL="342900" indent="-342900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b-NO" sz="2400" dirty="0">
                <a:solidFill>
                  <a:srgbClr val="002060"/>
                </a:solidFill>
              </a:rPr>
              <a:t>Valg av valgkomite på tre medlemmer inklusive leder, så vidt mulig geografisk fordelt. </a:t>
            </a:r>
          </a:p>
          <a:p>
            <a:pPr marL="342900" indent="-342900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b-NO" sz="2400" dirty="0">
                <a:solidFill>
                  <a:srgbClr val="002060"/>
                </a:solidFill>
              </a:rPr>
              <a:t>Medlemmene velges for tre år, rullerende slik at én person er på valg hvert år. </a:t>
            </a:r>
          </a:p>
          <a:p>
            <a:pPr marL="342900" indent="-342900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b-NO" sz="2400" dirty="0">
                <a:solidFill>
                  <a:srgbClr val="002060"/>
                </a:solidFill>
              </a:rPr>
              <a:t>Styret utpeker leder av valgkomiteen hvert år. </a:t>
            </a:r>
          </a:p>
          <a:p>
            <a:pPr marL="342900" indent="-342900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b-NO" sz="2400" dirty="0">
                <a:solidFill>
                  <a:srgbClr val="002060"/>
                </a:solidFill>
              </a:rPr>
              <a:t>Valgkomiteen skal foreslå kandidater til alle aktuelle tillitsverv. Herunder også forslag til ny valgkomite</a:t>
            </a:r>
            <a:r>
              <a:rPr lang="nb-NO" dirty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nb-NO" sz="1100" dirty="0">
                <a:solidFill>
                  <a:srgbClr val="002060"/>
                </a:solidFill>
              </a:rPr>
              <a:t>(</a:t>
            </a:r>
            <a:r>
              <a:rPr lang="nn-NO" sz="1100" dirty="0">
                <a:solidFill>
                  <a:srgbClr val="002060"/>
                </a:solidFill>
              </a:rPr>
              <a:t>Revidert på årsmøte i NJFF Rogaland den 20. mars 2022)</a:t>
            </a:r>
            <a:r>
              <a:rPr lang="nb-NO" sz="1100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1213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DC68B6-1F45-7FEE-A2BA-7CE1AEEFE9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CF06D39-E533-A4DB-A3F5-835EAEF01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459" y="96393"/>
            <a:ext cx="9009529" cy="1325563"/>
          </a:xfrm>
        </p:spPr>
        <p:txBody>
          <a:bodyPr/>
          <a:lstStyle/>
          <a:p>
            <a:r>
              <a:rPr lang="nb-NO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Valgkomité</a:t>
            </a:r>
          </a:p>
        </p:txBody>
      </p:sp>
      <p:graphicFrame>
        <p:nvGraphicFramePr>
          <p:cNvPr id="14" name="Tabell 13">
            <a:extLst>
              <a:ext uri="{FF2B5EF4-FFF2-40B4-BE49-F238E27FC236}">
                <a16:creationId xmlns:a16="http://schemas.microsoft.com/office/drawing/2014/main" id="{A95D1C92-CFE6-3B9A-4E66-B5B049EEBE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752286"/>
              </p:ext>
            </p:extLst>
          </p:nvPr>
        </p:nvGraphicFramePr>
        <p:xfrm>
          <a:off x="1407459" y="1695672"/>
          <a:ext cx="9003055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8890">
                  <a:extLst>
                    <a:ext uri="{9D8B030D-6E8A-4147-A177-3AD203B41FA5}">
                      <a16:colId xmlns:a16="http://schemas.microsoft.com/office/drawing/2014/main" val="3368791529"/>
                    </a:ext>
                  </a:extLst>
                </a:gridCol>
                <a:gridCol w="1990165">
                  <a:extLst>
                    <a:ext uri="{9D8B030D-6E8A-4147-A177-3AD203B41FA5}">
                      <a16:colId xmlns:a16="http://schemas.microsoft.com/office/drawing/2014/main" val="236102557"/>
                    </a:ext>
                  </a:extLst>
                </a:gridCol>
                <a:gridCol w="1862681">
                  <a:extLst>
                    <a:ext uri="{9D8B030D-6E8A-4147-A177-3AD203B41FA5}">
                      <a16:colId xmlns:a16="http://schemas.microsoft.com/office/drawing/2014/main" val="2064020414"/>
                    </a:ext>
                  </a:extLst>
                </a:gridCol>
                <a:gridCol w="1669414">
                  <a:extLst>
                    <a:ext uri="{9D8B030D-6E8A-4147-A177-3AD203B41FA5}">
                      <a16:colId xmlns:a16="http://schemas.microsoft.com/office/drawing/2014/main" val="564450001"/>
                    </a:ext>
                  </a:extLst>
                </a:gridCol>
                <a:gridCol w="1801905">
                  <a:extLst>
                    <a:ext uri="{9D8B030D-6E8A-4147-A177-3AD203B41FA5}">
                      <a16:colId xmlns:a16="http://schemas.microsoft.com/office/drawing/2014/main" val="38744432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nb-NO" dirty="0"/>
                        <a:t>Funksjon/verv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Navn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Forening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Status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Innstilling VK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392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Medlem</a:t>
                      </a:r>
                      <a:endParaRPr lang="nb-NO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Leif Arild Fjellheim</a:t>
                      </a:r>
                      <a:endParaRPr lang="nb-NO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Karmøy JFNF</a:t>
                      </a:r>
                      <a:endParaRPr lang="nb-NO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nb-NO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nb-NO" dirty="0">
                          <a:solidFill>
                            <a:schemeClr val="tx1"/>
                          </a:solidFill>
                          <a:latin typeface="+mn-lt"/>
                        </a:rPr>
                        <a:t>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  <a:latin typeface="+mn-lt"/>
                        </a:rPr>
                        <a:t>Ikke på valg</a:t>
                      </a:r>
                    </a:p>
                    <a:p>
                      <a:r>
                        <a:rPr lang="nb-NO" dirty="0">
                          <a:solidFill>
                            <a:schemeClr val="tx1"/>
                          </a:solidFill>
                          <a:latin typeface="+mn-lt"/>
                        </a:rPr>
                        <a:t>(2 år igjen)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859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Medlem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Terje Havsø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Eigersund </a:t>
                      </a:r>
                      <a:r>
                        <a:rPr lang="nb-NO" sz="1800" b="1" kern="1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Jff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På valg 3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983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Medlem</a:t>
                      </a:r>
                      <a:endParaRPr lang="nb-NO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Freddy Ree</a:t>
                      </a:r>
                      <a:endParaRPr lang="nb-NO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Sokndal JFF</a:t>
                      </a:r>
                      <a:endParaRPr lang="nb-NO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Ikke på valg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Ikke på valg</a:t>
                      </a:r>
                    </a:p>
                    <a:p>
                      <a:r>
                        <a:rPr lang="nb-NO" dirty="0"/>
                        <a:t>(1 år igjen)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850787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4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nb-NO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nb-NO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751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369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6750CE-1AAF-BE90-9368-DA6D0971C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459" y="350393"/>
            <a:ext cx="9009529" cy="1325563"/>
          </a:xfrm>
        </p:spPr>
        <p:txBody>
          <a:bodyPr/>
          <a:lstStyle/>
          <a:p>
            <a:r>
              <a:rPr lang="nb-NO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Valg av styre i henhold til </a:t>
            </a:r>
            <a:r>
              <a:rPr lang="nb-NO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NJFFs</a:t>
            </a:r>
            <a:r>
              <a:rPr lang="nb-NO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vedtekter § 16. </a:t>
            </a:r>
            <a:r>
              <a:rPr lang="nb-NO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pkt</a:t>
            </a:r>
            <a:r>
              <a:rPr lang="nb-NO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 7/8/9/10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1A139B90-7BCD-2343-C4FE-8016CFD5C69D}"/>
              </a:ext>
            </a:extLst>
          </p:cNvPr>
          <p:cNvSpPr txBox="1"/>
          <p:nvPr/>
        </p:nvSpPr>
        <p:spPr>
          <a:xfrm>
            <a:off x="1481665" y="1741438"/>
            <a:ext cx="8051802" cy="4124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2800" b="1" dirty="0">
                <a:solidFill>
                  <a:srgbClr val="002060"/>
                </a:solidFill>
              </a:rPr>
              <a:t>REGIONLAGETS STYRE  Pkt. 7:</a:t>
            </a:r>
          </a:p>
          <a:p>
            <a:endParaRPr lang="nb-NO" dirty="0"/>
          </a:p>
          <a:p>
            <a:r>
              <a:rPr lang="nb-NO" sz="2400" dirty="0">
                <a:solidFill>
                  <a:srgbClr val="002060"/>
                </a:solidFill>
              </a:rPr>
              <a:t>Regionlaget ledes av et styre på 6 personer. </a:t>
            </a:r>
          </a:p>
          <a:p>
            <a:endParaRPr lang="nb-NO" sz="2400" dirty="0">
              <a:solidFill>
                <a:srgbClr val="002060"/>
              </a:solidFill>
            </a:endParaRPr>
          </a:p>
          <a:p>
            <a:r>
              <a:rPr lang="nb-NO" sz="2400" b="1" dirty="0">
                <a:solidFill>
                  <a:srgbClr val="002060"/>
                </a:solidFill>
              </a:rPr>
              <a:t>Leder, nestleder, sekretær, økonomiansvarlig, kvinnekontakt og barn/ungdomsansvarlig. </a:t>
            </a:r>
          </a:p>
          <a:p>
            <a:endParaRPr lang="nb-NO" sz="2400" dirty="0">
              <a:solidFill>
                <a:srgbClr val="002060"/>
              </a:solidFill>
            </a:endParaRPr>
          </a:p>
          <a:p>
            <a:r>
              <a:rPr lang="nb-NO" sz="2400" dirty="0">
                <a:solidFill>
                  <a:srgbClr val="002060"/>
                </a:solidFill>
              </a:rPr>
              <a:t>Styret velges for to år av gangen, men slik at tilnærmet halve styret er på valg hvert år. </a:t>
            </a:r>
          </a:p>
          <a:p>
            <a:endParaRPr lang="nb-NO" sz="2400" dirty="0">
              <a:solidFill>
                <a:srgbClr val="002060"/>
              </a:solidFill>
            </a:endParaRPr>
          </a:p>
          <a:p>
            <a:r>
              <a:rPr lang="nb-NO" sz="2400" b="1" dirty="0">
                <a:solidFill>
                  <a:srgbClr val="002060"/>
                </a:solidFill>
              </a:rPr>
              <a:t>I tillegg velges hvert år to varamedlemmer til styret.</a:t>
            </a:r>
          </a:p>
        </p:txBody>
      </p:sp>
    </p:spTree>
    <p:extLst>
      <p:ext uri="{BB962C8B-B14F-4D97-AF65-F5344CB8AC3E}">
        <p14:creationId xmlns:p14="http://schemas.microsoft.com/office/powerpoint/2010/main" val="4253023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B8158A-39D4-A95E-F6AF-4E5395F38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E997C07-0FBA-FA72-C938-869658D06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46717"/>
            <a:ext cx="10515600" cy="3330246"/>
          </a:xfrm>
        </p:spPr>
        <p:txBody>
          <a:bodyPr>
            <a:normAutofit/>
          </a:bodyPr>
          <a:lstStyle/>
          <a:p>
            <a:r>
              <a:rPr lang="nb-NO" sz="5400" b="1" dirty="0">
                <a:solidFill>
                  <a:schemeClr val="accent1">
                    <a:lumMod val="75000"/>
                  </a:schemeClr>
                </a:solidFill>
              </a:rPr>
              <a:t>Valgkomiteens innstilling: </a:t>
            </a:r>
          </a:p>
        </p:txBody>
      </p:sp>
    </p:spTree>
    <p:extLst>
      <p:ext uri="{BB962C8B-B14F-4D97-AF65-F5344CB8AC3E}">
        <p14:creationId xmlns:p14="http://schemas.microsoft.com/office/powerpoint/2010/main" val="4115760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59DF26-A1BE-CAA2-5D72-868DD00EBA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ECAFE32-E9D5-0800-C360-3333115F4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459" y="350393"/>
            <a:ext cx="9009529" cy="1325563"/>
          </a:xfrm>
        </p:spPr>
        <p:txBody>
          <a:bodyPr/>
          <a:lstStyle/>
          <a:p>
            <a:r>
              <a:rPr lang="nb-NO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Regionstyret</a:t>
            </a:r>
          </a:p>
        </p:txBody>
      </p:sp>
      <p:graphicFrame>
        <p:nvGraphicFramePr>
          <p:cNvPr id="14" name="Tabell 13">
            <a:extLst>
              <a:ext uri="{FF2B5EF4-FFF2-40B4-BE49-F238E27FC236}">
                <a16:creationId xmlns:a16="http://schemas.microsoft.com/office/drawing/2014/main" id="{CF2C4048-0F94-00A2-DFBE-D85AD2A65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729223"/>
              </p:ext>
            </p:extLst>
          </p:nvPr>
        </p:nvGraphicFramePr>
        <p:xfrm>
          <a:off x="1407459" y="1575244"/>
          <a:ext cx="9009529" cy="455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364">
                  <a:extLst>
                    <a:ext uri="{9D8B030D-6E8A-4147-A177-3AD203B41FA5}">
                      <a16:colId xmlns:a16="http://schemas.microsoft.com/office/drawing/2014/main" val="3368791529"/>
                    </a:ext>
                  </a:extLst>
                </a:gridCol>
                <a:gridCol w="1990165">
                  <a:extLst>
                    <a:ext uri="{9D8B030D-6E8A-4147-A177-3AD203B41FA5}">
                      <a16:colId xmlns:a16="http://schemas.microsoft.com/office/drawing/2014/main" val="236102557"/>
                    </a:ext>
                  </a:extLst>
                </a:gridCol>
                <a:gridCol w="1862681">
                  <a:extLst>
                    <a:ext uri="{9D8B030D-6E8A-4147-A177-3AD203B41FA5}">
                      <a16:colId xmlns:a16="http://schemas.microsoft.com/office/drawing/2014/main" val="2064020414"/>
                    </a:ext>
                  </a:extLst>
                </a:gridCol>
                <a:gridCol w="1669414">
                  <a:extLst>
                    <a:ext uri="{9D8B030D-6E8A-4147-A177-3AD203B41FA5}">
                      <a16:colId xmlns:a16="http://schemas.microsoft.com/office/drawing/2014/main" val="564450001"/>
                    </a:ext>
                  </a:extLst>
                </a:gridCol>
                <a:gridCol w="1801905">
                  <a:extLst>
                    <a:ext uri="{9D8B030D-6E8A-4147-A177-3AD203B41FA5}">
                      <a16:colId xmlns:a16="http://schemas.microsoft.com/office/drawing/2014/main" val="3874443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Funksjon/verv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Navn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Forening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Status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Innstilling VK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392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Leder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Tore Skogen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Vindafjord JFL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På valg 2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Gjenvalg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859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N. Leder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Olav Kolltveit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Haugesund O JFF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1 år igjen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Ikke på 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983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Sekretær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Lise Dalen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Stavanger R JF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1 år igjen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Ikke på 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850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Økonomiansv.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Torstein Gåsland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Stavanger R JF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På Valg 2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Gjenvalg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854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B/U-ansvarlig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Marthe Holgersen Kjørkleiv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Stavanger R JF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1 år igjen</a:t>
                      </a: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Ikke på 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951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Jentekontakt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Ragnhild Ottesen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Stavanger R JF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På valg 2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Gjenvalg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268070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589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1. Varavalgt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Adem Seferagic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Jæren JFL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På valg 1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Gjenvalg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733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2. Varavalgt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Oddvar Vermedal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Stavanger R JF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På valg 1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Gjenvalg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033500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</a:rPr>
                        <a:t>*: Vedtektene §16.7: I tillegg velges hvert år to varamedlemmer til styret.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612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247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A3221E-BDAD-BCFA-FD99-3EB75EBD9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CDBE40-5D69-F197-C0C2-F8E912ED5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667" y="1322781"/>
            <a:ext cx="9009529" cy="409766"/>
          </a:xfrm>
        </p:spPr>
        <p:txBody>
          <a:bodyPr>
            <a:normAutofit fontScale="90000"/>
          </a:bodyPr>
          <a:lstStyle/>
          <a:p>
            <a:r>
              <a:rPr lang="nb-NO" sz="3600" b="1" dirty="0">
                <a:solidFill>
                  <a:srgbClr val="002060"/>
                </a:solidFill>
              </a:rPr>
              <a:t>Pkt. 8: Valg av ledere og medlemmer til årsmøteoppnevnte utvalg.</a:t>
            </a:r>
            <a:br>
              <a:rPr lang="nb-NO" b="1" dirty="0">
                <a:solidFill>
                  <a:srgbClr val="002060"/>
                </a:solidFill>
              </a:rPr>
            </a:br>
            <a:endParaRPr lang="nb-NO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5768E616-996F-4D70-BDB0-9D54259DE91D}"/>
              </a:ext>
            </a:extLst>
          </p:cNvPr>
          <p:cNvSpPr txBox="1"/>
          <p:nvPr/>
        </p:nvSpPr>
        <p:spPr>
          <a:xfrm>
            <a:off x="592667" y="1322781"/>
            <a:ext cx="11125199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nb-NO" b="1" dirty="0">
              <a:solidFill>
                <a:srgbClr val="002060"/>
              </a:solidFill>
            </a:endParaRPr>
          </a:p>
          <a:p>
            <a:endParaRPr lang="nb-NO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b-NO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sz="1600" b="1" dirty="0">
                <a:solidFill>
                  <a:srgbClr val="002060"/>
                </a:solidFill>
              </a:rPr>
              <a:t>Valg av leder, to medlemmer og en varavalgt til fagutvalg jakt for to (2) år. 2 personer på valg hvert år.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b-NO" sz="16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sz="1600" dirty="0">
                <a:solidFill>
                  <a:srgbClr val="002060"/>
                </a:solidFill>
              </a:rPr>
              <a:t>Valg av leder, to medlemmer og en varavalgt til fagutvalg fisk for to (2) år. 2 personer på valg hvert år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b-NO" sz="16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sz="1600" b="1" dirty="0">
                <a:solidFill>
                  <a:srgbClr val="002060"/>
                </a:solidFill>
              </a:rPr>
              <a:t>Valg av leder, to medlemmer og en varavalgt til aktivitetsutvalg hagleskyting for to (2) år. 2 personer på valg hvert år.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b-NO" sz="16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sz="1600" dirty="0">
                <a:solidFill>
                  <a:srgbClr val="002060"/>
                </a:solidFill>
              </a:rPr>
              <a:t>Valg av leder, to medlemmer og en varavalgt til aktivitetsutvalg rifleskyting for to (2) år. 2 personer på valg hvert år.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b-NO" sz="16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sz="1600" dirty="0">
                <a:solidFill>
                  <a:srgbClr val="002060"/>
                </a:solidFill>
              </a:rPr>
              <a:t> </a:t>
            </a:r>
            <a:r>
              <a:rPr lang="nb-NO" sz="1600" b="1" dirty="0">
                <a:solidFill>
                  <a:srgbClr val="002060"/>
                </a:solidFill>
              </a:rPr>
              <a:t>Valg av leder, to medlemmer og en varavalgt til aktivitetsutvalg barn- og ungdom for to (2) år. 2 personer på valg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sz="1600" b="1" dirty="0">
                <a:solidFill>
                  <a:srgbClr val="002060"/>
                </a:solidFill>
              </a:rPr>
              <a:t> hvert år.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b-NO" sz="1600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sz="1600" dirty="0">
                <a:solidFill>
                  <a:srgbClr val="002060"/>
                </a:solidFill>
              </a:rPr>
              <a:t>Valg av leder, to medlemmer og en varavalgt til aktivitetsutvalg kvinner for to (2) år. 2 personer på valg hvert år.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b-NO" sz="16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sz="1600" b="1" dirty="0">
                <a:solidFill>
                  <a:srgbClr val="002060"/>
                </a:solidFill>
              </a:rPr>
              <a:t>Valg av leder, to medlemmer og en varavalgt til fagutvalg jakthund for to (2) år. 2 personer på valg hvert år.</a:t>
            </a:r>
          </a:p>
        </p:txBody>
      </p:sp>
    </p:spTree>
    <p:extLst>
      <p:ext uri="{BB962C8B-B14F-4D97-AF65-F5344CB8AC3E}">
        <p14:creationId xmlns:p14="http://schemas.microsoft.com/office/powerpoint/2010/main" val="808466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8F0190-4AB1-5365-D4A5-15DFBB997C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624066-6E9F-35D3-6FF2-4DC1E0C35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459" y="350393"/>
            <a:ext cx="9009529" cy="1325563"/>
          </a:xfrm>
        </p:spPr>
        <p:txBody>
          <a:bodyPr/>
          <a:lstStyle/>
          <a:p>
            <a:r>
              <a:rPr lang="nb-NO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Aktivitetsutvalg jenter</a:t>
            </a:r>
          </a:p>
        </p:txBody>
      </p:sp>
      <p:graphicFrame>
        <p:nvGraphicFramePr>
          <p:cNvPr id="14" name="Tabell 13">
            <a:extLst>
              <a:ext uri="{FF2B5EF4-FFF2-40B4-BE49-F238E27FC236}">
                <a16:creationId xmlns:a16="http://schemas.microsoft.com/office/drawing/2014/main" id="{91C9D463-E204-D27C-2C6B-A0869B1D6B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490185"/>
              </p:ext>
            </p:extLst>
          </p:nvPr>
        </p:nvGraphicFramePr>
        <p:xfrm>
          <a:off x="1389529" y="1575244"/>
          <a:ext cx="902745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3294">
                  <a:extLst>
                    <a:ext uri="{9D8B030D-6E8A-4147-A177-3AD203B41FA5}">
                      <a16:colId xmlns:a16="http://schemas.microsoft.com/office/drawing/2014/main" val="3368791529"/>
                    </a:ext>
                  </a:extLst>
                </a:gridCol>
                <a:gridCol w="1990165">
                  <a:extLst>
                    <a:ext uri="{9D8B030D-6E8A-4147-A177-3AD203B41FA5}">
                      <a16:colId xmlns:a16="http://schemas.microsoft.com/office/drawing/2014/main" val="236102557"/>
                    </a:ext>
                  </a:extLst>
                </a:gridCol>
                <a:gridCol w="1862681">
                  <a:extLst>
                    <a:ext uri="{9D8B030D-6E8A-4147-A177-3AD203B41FA5}">
                      <a16:colId xmlns:a16="http://schemas.microsoft.com/office/drawing/2014/main" val="2064020414"/>
                    </a:ext>
                  </a:extLst>
                </a:gridCol>
                <a:gridCol w="1669414">
                  <a:extLst>
                    <a:ext uri="{9D8B030D-6E8A-4147-A177-3AD203B41FA5}">
                      <a16:colId xmlns:a16="http://schemas.microsoft.com/office/drawing/2014/main" val="564450001"/>
                    </a:ext>
                  </a:extLst>
                </a:gridCol>
                <a:gridCol w="1801905">
                  <a:extLst>
                    <a:ext uri="{9D8B030D-6E8A-4147-A177-3AD203B41FA5}">
                      <a16:colId xmlns:a16="http://schemas.microsoft.com/office/drawing/2014/main" val="3874443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Funksjon/verv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Navn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Forening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Status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Innstilling VK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392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Utvalgsleder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Ragnhild Ottesen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Stavanger R JF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På valg 2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Gjenvalg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859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Medlem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Ellen Hagen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Strand JFF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 år igjen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Ikke på 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850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Medlem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Unni Olsen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Vindafjord JFL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På valg 2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854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Varavalgt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Victoria Rasmussen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Lund JFF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1 år igjen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Ikke på 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85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487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A3B4B3-86A3-D1F4-9379-81F1FDBE44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3426BB-AC81-436C-104A-3412E0A2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459" y="350393"/>
            <a:ext cx="9009529" cy="1325563"/>
          </a:xfrm>
        </p:spPr>
        <p:txBody>
          <a:bodyPr/>
          <a:lstStyle/>
          <a:p>
            <a:r>
              <a:rPr lang="nb-NO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Barne- og Ungdomsutvalg</a:t>
            </a:r>
          </a:p>
        </p:txBody>
      </p:sp>
      <p:graphicFrame>
        <p:nvGraphicFramePr>
          <p:cNvPr id="14" name="Tabell 13">
            <a:extLst>
              <a:ext uri="{FF2B5EF4-FFF2-40B4-BE49-F238E27FC236}">
                <a16:creationId xmlns:a16="http://schemas.microsoft.com/office/drawing/2014/main" id="{47A51DB7-46DC-6336-1171-A3E55A594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335917"/>
              </p:ext>
            </p:extLst>
          </p:nvPr>
        </p:nvGraphicFramePr>
        <p:xfrm>
          <a:off x="1389529" y="1575244"/>
          <a:ext cx="9027459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671">
                  <a:extLst>
                    <a:ext uri="{9D8B030D-6E8A-4147-A177-3AD203B41FA5}">
                      <a16:colId xmlns:a16="http://schemas.microsoft.com/office/drawing/2014/main" val="3368791529"/>
                    </a:ext>
                  </a:extLst>
                </a:gridCol>
                <a:gridCol w="2212788">
                  <a:extLst>
                    <a:ext uri="{9D8B030D-6E8A-4147-A177-3AD203B41FA5}">
                      <a16:colId xmlns:a16="http://schemas.microsoft.com/office/drawing/2014/main" val="236102557"/>
                    </a:ext>
                  </a:extLst>
                </a:gridCol>
                <a:gridCol w="1862681">
                  <a:extLst>
                    <a:ext uri="{9D8B030D-6E8A-4147-A177-3AD203B41FA5}">
                      <a16:colId xmlns:a16="http://schemas.microsoft.com/office/drawing/2014/main" val="2064020414"/>
                    </a:ext>
                  </a:extLst>
                </a:gridCol>
                <a:gridCol w="1669414">
                  <a:extLst>
                    <a:ext uri="{9D8B030D-6E8A-4147-A177-3AD203B41FA5}">
                      <a16:colId xmlns:a16="http://schemas.microsoft.com/office/drawing/2014/main" val="564450001"/>
                    </a:ext>
                  </a:extLst>
                </a:gridCol>
                <a:gridCol w="1801905">
                  <a:extLst>
                    <a:ext uri="{9D8B030D-6E8A-4147-A177-3AD203B41FA5}">
                      <a16:colId xmlns:a16="http://schemas.microsoft.com/office/drawing/2014/main" val="3874443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Funksjon/verv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Navn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Forening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Status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Innstilling VK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392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Utvalgsleder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Marthe Holgersen Kjørkleiv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Stavanger R JF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1 år igjen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Ikke på 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859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Medlem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Martine Halvorsen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Tysvær JFF</a:t>
                      </a:r>
                      <a:endParaRPr lang="nb-NO" sz="1800" b="1" kern="1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På valg 2 år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Ny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763983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Medlem</a:t>
                      </a:r>
                      <a:endParaRPr lang="nb-NO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Stian Tønnessen</a:t>
                      </a:r>
                      <a:endParaRPr lang="nb-NO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Stavanger R JF</a:t>
                      </a:r>
                      <a:endParaRPr lang="nb-NO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år igjen</a:t>
                      </a:r>
                      <a:endParaRPr lang="nb-NO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Ikke på valg</a:t>
                      </a:r>
                      <a:endParaRPr lang="nb-NO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625850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Varavalgt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Per Magne Pedersen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Karmøy JFNF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På valg 2 år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Ny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198854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281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38A43F-C304-A18A-D827-CEDE5363F1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B100050-9F7B-D02C-D983-568BE3CDA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459" y="350393"/>
            <a:ext cx="9009529" cy="1325563"/>
          </a:xfrm>
        </p:spPr>
        <p:txBody>
          <a:bodyPr/>
          <a:lstStyle/>
          <a:p>
            <a:r>
              <a:rPr lang="nb-NO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Fagutvalg Jakt</a:t>
            </a:r>
          </a:p>
        </p:txBody>
      </p:sp>
      <p:graphicFrame>
        <p:nvGraphicFramePr>
          <p:cNvPr id="14" name="Tabell 13">
            <a:extLst>
              <a:ext uri="{FF2B5EF4-FFF2-40B4-BE49-F238E27FC236}">
                <a16:creationId xmlns:a16="http://schemas.microsoft.com/office/drawing/2014/main" id="{9732E238-E23B-099F-B320-AE49C36A9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38724"/>
              </p:ext>
            </p:extLst>
          </p:nvPr>
        </p:nvGraphicFramePr>
        <p:xfrm>
          <a:off x="1389529" y="1575244"/>
          <a:ext cx="9027459" cy="2492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3294">
                  <a:extLst>
                    <a:ext uri="{9D8B030D-6E8A-4147-A177-3AD203B41FA5}">
                      <a16:colId xmlns:a16="http://schemas.microsoft.com/office/drawing/2014/main" val="3368791529"/>
                    </a:ext>
                  </a:extLst>
                </a:gridCol>
                <a:gridCol w="1990165">
                  <a:extLst>
                    <a:ext uri="{9D8B030D-6E8A-4147-A177-3AD203B41FA5}">
                      <a16:colId xmlns:a16="http://schemas.microsoft.com/office/drawing/2014/main" val="236102557"/>
                    </a:ext>
                  </a:extLst>
                </a:gridCol>
                <a:gridCol w="1868145">
                  <a:extLst>
                    <a:ext uri="{9D8B030D-6E8A-4147-A177-3AD203B41FA5}">
                      <a16:colId xmlns:a16="http://schemas.microsoft.com/office/drawing/2014/main" val="2064020414"/>
                    </a:ext>
                  </a:extLst>
                </a:gridCol>
                <a:gridCol w="1663950">
                  <a:extLst>
                    <a:ext uri="{9D8B030D-6E8A-4147-A177-3AD203B41FA5}">
                      <a16:colId xmlns:a16="http://schemas.microsoft.com/office/drawing/2014/main" val="564450001"/>
                    </a:ext>
                  </a:extLst>
                </a:gridCol>
                <a:gridCol w="1801905">
                  <a:extLst>
                    <a:ext uri="{9D8B030D-6E8A-4147-A177-3AD203B41FA5}">
                      <a16:colId xmlns:a16="http://schemas.microsoft.com/office/drawing/2014/main" val="3874443253"/>
                    </a:ext>
                  </a:extLst>
                </a:gridCol>
              </a:tblGrid>
              <a:tr h="331985">
                <a:tc>
                  <a:txBody>
                    <a:bodyPr/>
                    <a:lstStyle/>
                    <a:p>
                      <a:r>
                        <a:rPr lang="nb-NO" dirty="0"/>
                        <a:t>Funksjon/verv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Navn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Forening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Status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Innstilling VK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392275"/>
                  </a:ext>
                </a:extLst>
              </a:tr>
              <a:tr h="33198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Utvalgsleder</a:t>
                      </a:r>
                      <a:endParaRPr lang="nb-NO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Knut Ivar Skogland</a:t>
                      </a:r>
                      <a:endParaRPr lang="nb-NO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Tysvær JFF</a:t>
                      </a:r>
                      <a:endParaRPr lang="nb-NO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år igjen</a:t>
                      </a:r>
                      <a:endParaRPr lang="nb-NO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Ikke på valg</a:t>
                      </a:r>
                      <a:endParaRPr lang="nb-NO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629859703"/>
                  </a:ext>
                </a:extLst>
              </a:tr>
              <a:tr h="33198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Medlem</a:t>
                      </a:r>
                      <a:endParaRPr lang="nb-NO" sz="1800" b="1" kern="1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Olafr Jakobsson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Sauda JFF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nb-NO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* På valg 2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Gjenvalg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850787"/>
                  </a:ext>
                </a:extLst>
              </a:tr>
              <a:tr h="3319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Medlem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Øyvind Træet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Vindafjord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1 år igjen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Ikke på 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854044"/>
                  </a:ext>
                </a:extLst>
              </a:tr>
              <a:tr h="33198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Varavalgt</a:t>
                      </a:r>
                      <a:endParaRPr lang="nb-NO" sz="1800" b="1" kern="1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Jone Nærland</a:t>
                      </a:r>
                      <a:endParaRPr lang="nb-NO" sz="1800" b="1" kern="1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Stavanger R JF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På valg 2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Gjenvalg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075483"/>
                  </a:ext>
                </a:extLst>
              </a:tr>
              <a:tr h="33198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nb-NO" sz="1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nb-NO" sz="1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nb-NO" sz="1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64588"/>
                  </a:ext>
                </a:extLst>
              </a:tr>
              <a:tr h="33198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kern="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 Olafr ble innsatt i 2024 som erstatter for Jonny Eriksen, i hans siste år.</a:t>
                      </a: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nb-NO" sz="1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nb-NO" sz="18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263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460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29C79B-D954-1C3E-FADB-A3BF586053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1A709C-7EC1-3C8C-5ED3-B8630CB27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459" y="350393"/>
            <a:ext cx="9009529" cy="1325563"/>
          </a:xfrm>
        </p:spPr>
        <p:txBody>
          <a:bodyPr/>
          <a:lstStyle/>
          <a:p>
            <a:r>
              <a:rPr lang="nb-NO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Fagutvalg Fisk</a:t>
            </a:r>
          </a:p>
        </p:txBody>
      </p:sp>
      <p:graphicFrame>
        <p:nvGraphicFramePr>
          <p:cNvPr id="14" name="Tabell 13">
            <a:extLst>
              <a:ext uri="{FF2B5EF4-FFF2-40B4-BE49-F238E27FC236}">
                <a16:creationId xmlns:a16="http://schemas.microsoft.com/office/drawing/2014/main" id="{EFFE4505-B776-4DFD-864C-06BD32DE7C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656563"/>
              </p:ext>
            </p:extLst>
          </p:nvPr>
        </p:nvGraphicFramePr>
        <p:xfrm>
          <a:off x="1389529" y="1575244"/>
          <a:ext cx="902745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3294">
                  <a:extLst>
                    <a:ext uri="{9D8B030D-6E8A-4147-A177-3AD203B41FA5}">
                      <a16:colId xmlns:a16="http://schemas.microsoft.com/office/drawing/2014/main" val="3368791529"/>
                    </a:ext>
                  </a:extLst>
                </a:gridCol>
                <a:gridCol w="1990165">
                  <a:extLst>
                    <a:ext uri="{9D8B030D-6E8A-4147-A177-3AD203B41FA5}">
                      <a16:colId xmlns:a16="http://schemas.microsoft.com/office/drawing/2014/main" val="236102557"/>
                    </a:ext>
                  </a:extLst>
                </a:gridCol>
                <a:gridCol w="1862681">
                  <a:extLst>
                    <a:ext uri="{9D8B030D-6E8A-4147-A177-3AD203B41FA5}">
                      <a16:colId xmlns:a16="http://schemas.microsoft.com/office/drawing/2014/main" val="2064020414"/>
                    </a:ext>
                  </a:extLst>
                </a:gridCol>
                <a:gridCol w="1669414">
                  <a:extLst>
                    <a:ext uri="{9D8B030D-6E8A-4147-A177-3AD203B41FA5}">
                      <a16:colId xmlns:a16="http://schemas.microsoft.com/office/drawing/2014/main" val="564450001"/>
                    </a:ext>
                  </a:extLst>
                </a:gridCol>
                <a:gridCol w="1801905">
                  <a:extLst>
                    <a:ext uri="{9D8B030D-6E8A-4147-A177-3AD203B41FA5}">
                      <a16:colId xmlns:a16="http://schemas.microsoft.com/office/drawing/2014/main" val="3874443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Funksjon/verv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Navn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Forening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Status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Innstilling VK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392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Utvalgsleder</a:t>
                      </a:r>
                      <a:endParaRPr lang="nb-NO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Knut Ståle Eriksen</a:t>
                      </a:r>
                      <a:endParaRPr lang="nb-NO" sz="1800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Stavanger R JF</a:t>
                      </a:r>
                      <a:endParaRPr lang="nb-NO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  <a:latin typeface="+mn-lt"/>
                        </a:rPr>
                        <a:t>1 år igjen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  <a:latin typeface="+mn-lt"/>
                        </a:rPr>
                        <a:t>Ikke på 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859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Medlem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Anders Grøndahl</a:t>
                      </a:r>
                      <a:endParaRPr lang="nb-NO" sz="1800" b="1" kern="1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Sokndal JFF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På valg 2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Gjenvalg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983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Medlem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Anbjørn Kallekodt</a:t>
                      </a:r>
                      <a:endParaRPr lang="nb-NO" sz="1800" b="1" kern="1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kern="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Tysvær JFF</a:t>
                      </a:r>
                      <a:endParaRPr lang="nb-NO" sz="1800" b="1" kern="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På valg 2 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Gjenvalg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850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Varavalgt</a:t>
                      </a:r>
                      <a:endParaRPr lang="nb-NO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Kjetil Østbø</a:t>
                      </a:r>
                      <a:endParaRPr lang="nb-NO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nb-NO" sz="1800" kern="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Stavanger R JF</a:t>
                      </a:r>
                      <a:endParaRPr lang="nb-NO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  <a:latin typeface="+mn-lt"/>
                        </a:rPr>
                        <a:t>1 år igjen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  <a:latin typeface="+mn-lt"/>
                        </a:rPr>
                        <a:t>Ikke på valg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854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13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982</Words>
  <Application>Microsoft Office PowerPoint</Application>
  <PresentationFormat>Widescreen</PresentationFormat>
  <Paragraphs>312</Paragraphs>
  <Slides>15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Office-tema</vt:lpstr>
      <vt:lpstr>NJFF Rogaland </vt:lpstr>
      <vt:lpstr>Valg av styre i henhold til NJFFs vedtekter § 16. pkt: 7/8/9/10</vt:lpstr>
      <vt:lpstr>PowerPoint-presentasjon</vt:lpstr>
      <vt:lpstr>Regionstyret</vt:lpstr>
      <vt:lpstr>Pkt. 8: Valg av ledere og medlemmer til årsmøteoppnevnte utvalg. </vt:lpstr>
      <vt:lpstr>Aktivitetsutvalg jenter</vt:lpstr>
      <vt:lpstr>Barne- og Ungdomsutvalg</vt:lpstr>
      <vt:lpstr>Fagutvalg Jakt</vt:lpstr>
      <vt:lpstr>Fagutvalg Fisk</vt:lpstr>
      <vt:lpstr>Aktivitetsutvalg Rifle</vt:lpstr>
      <vt:lpstr>Aktivitetsutvalg Hagle</vt:lpstr>
      <vt:lpstr>Fagutvalg jakthund</vt:lpstr>
      <vt:lpstr>Revisorer</vt:lpstr>
      <vt:lpstr>Valgkomité</vt:lpstr>
      <vt:lpstr>Valgkomité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Terje Havsø</dc:creator>
  <cp:lastModifiedBy>NJFF Rogaland</cp:lastModifiedBy>
  <cp:revision>27</cp:revision>
  <dcterms:created xsi:type="dcterms:W3CDTF">2025-01-27T17:39:59Z</dcterms:created>
  <dcterms:modified xsi:type="dcterms:W3CDTF">2025-03-28T14:07:40Z</dcterms:modified>
</cp:coreProperties>
</file>