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2" r:id="rId3"/>
    <p:sldId id="261" r:id="rId4"/>
    <p:sldId id="259" r:id="rId5"/>
    <p:sldId id="258" r:id="rId6"/>
    <p:sldId id="266" r:id="rId7"/>
    <p:sldId id="257" r:id="rId8"/>
    <p:sldId id="264" r:id="rId9"/>
    <p:sldId id="256" r:id="rId10"/>
    <p:sldId id="26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76" autoAdjust="0"/>
  </p:normalViewPr>
  <p:slideViewPr>
    <p:cSldViewPr snapToGrid="0">
      <p:cViewPr varScale="1">
        <p:scale>
          <a:sx n="69" d="100"/>
          <a:sy n="69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0FB8-0E31-4003-8878-2EAD28234BB3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166CA-3A28-4458-9506-3196501CAD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716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Velkommen til</a:t>
            </a:r>
          </a:p>
          <a:p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Jesper - Leder av ungdomsutvalget i Norges jeger- og fiskerforbund</a:t>
            </a:r>
            <a:r>
              <a:rPr lang="nb-NO" sz="12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Endre -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Regionkontakt FNF - Forum for Natur og friluftsliv Rogaland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Annine - Matansvarlig «Vill mat» NJFF Administrasjonen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166CA-3A28-4458-9506-3196501CAD1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84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166CA-3A28-4458-9506-3196501CAD1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37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0 Lus</a:t>
            </a:r>
          </a:p>
          <a:p>
            <a:r>
              <a:rPr lang="nb-NO" dirty="0"/>
              <a:t>0 sykdomsspredning</a:t>
            </a:r>
          </a:p>
          <a:p>
            <a:r>
              <a:rPr lang="nb-NO" dirty="0"/>
              <a:t>0 rømming - genetsik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166CA-3A28-4458-9506-3196501CAD1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948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Utydelige signaler når man verner og så åpner opp, vha er da et vern egentlig verdt.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166CA-3A28-4458-9506-3196501CAD1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79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Positive tiltak på vei, få tilbake mangfoldet i skogen er utrolig viktig</a:t>
            </a:r>
          </a:p>
          <a:p>
            <a:r>
              <a:rPr lang="nb-NO" dirty="0"/>
              <a:t>Vi trenger mer mangfold og mindre monokulturer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166CA-3A28-4458-9506-3196501CAD1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18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1 % er i dag vernet – vi er en av verstingene</a:t>
            </a:r>
          </a:p>
          <a:p>
            <a:r>
              <a:rPr lang="nb-NO" dirty="0"/>
              <a:t>Ny målsetting er 30% vern</a:t>
            </a:r>
          </a:p>
          <a:p>
            <a:r>
              <a:rPr lang="nb-NO" dirty="0"/>
              <a:t>Her er dete t godt stykke arbeid på trappene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166CA-3A28-4458-9506-3196501CAD1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520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Nede </a:t>
            </a:r>
            <a:r>
              <a:rPr lang="nb-NO"/>
              <a:t>hos May Kristin i </a:t>
            </a:r>
            <a:r>
              <a:rPr lang="nb-NO" dirty="0"/>
              <a:t>Egersund er det planer om et gigantisk område for uttak av mineraler på Helleland - </a:t>
            </a:r>
            <a:r>
              <a:rPr lang="nb-NO" b="0" i="0" dirty="0">
                <a:solidFill>
                  <a:srgbClr val="292827"/>
                </a:solidFill>
                <a:effectLst/>
                <a:latin typeface="Open Sans" panose="020B0606030504020204" pitchFamily="34" charset="0"/>
              </a:rPr>
              <a:t>Planinitiativet for prosjektet berører 15 prosent av arealet i Eigersund kommune.</a:t>
            </a:r>
          </a:p>
          <a:p>
            <a:r>
              <a:rPr lang="nb-NO" b="0" i="0" dirty="0">
                <a:solidFill>
                  <a:srgbClr val="292827"/>
                </a:solidFill>
                <a:effectLst/>
                <a:latin typeface="Open Sans" panose="020B0606030504020204" pitchFamily="34" charset="0"/>
              </a:rPr>
              <a:t>Inne hos Lene i Sauda er det planer om en Amuniakkfabrikk som støttet av Eus inovasjobsfond – Reguleringplan ble sendt inn til kommuenen og innebærer flytting av skoler og bedrifter – en lekasje vil være katastrofal</a:t>
            </a:r>
          </a:p>
          <a:p>
            <a:r>
              <a:rPr lang="nb-NO" b="0" i="0" dirty="0">
                <a:solidFill>
                  <a:srgbClr val="292827"/>
                </a:solidFill>
                <a:effectLst/>
                <a:latin typeface="Open Sans" panose="020B0606030504020204" pitchFamily="34" charset="0"/>
              </a:rPr>
              <a:t>På Haugalandet skal det nye kraftlinjer på plass og nye traseer planlegges – Her er det snakk om 420KV linjer og ikke 320KV – Dette er monstermaster samenlignet med tidligere og vil være ødeleggende for natur og folk. </a:t>
            </a:r>
          </a:p>
          <a:p>
            <a:r>
              <a:rPr lang="nb-NO" b="0" i="0" dirty="0">
                <a:solidFill>
                  <a:srgbClr val="292827"/>
                </a:solidFill>
                <a:effectLst/>
                <a:latin typeface="Open Sans" panose="020B0606030504020204" pitchFamily="34" charset="0"/>
              </a:rPr>
              <a:t>Over hele fylket er det store vei prosjekter og nye planer om Vindmølleparker – Nye havner for produksjon av vindmøller til havs er også under planlegging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166CA-3A28-4458-9506-3196501CAD1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72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har ørene og øynene med oss på tur og er gode naturnvernere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166CA-3A28-4458-9506-3196501CAD1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5552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 av natur gjør oss friske – vårt bidrag som organisasjon med å få folk ut på jakt, ut på tur har stor samfunnsnyttig betydning.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166CA-3A28-4458-9506-3196501CAD1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66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Stor organisasjon som dekker mange felt</a:t>
            </a:r>
          </a:p>
          <a:p>
            <a:pPr marL="171450" indent="-171450">
              <a:buFontTx/>
              <a:buChar char="-"/>
            </a:pPr>
            <a:r>
              <a:rPr lang="nb-NO" dirty="0"/>
              <a:t>Viktig bidragsyter til å skape sunne aktiviteter</a:t>
            </a:r>
          </a:p>
          <a:p>
            <a:pPr marL="171450" indent="-171450">
              <a:buFontTx/>
              <a:buChar char="-"/>
            </a:pPr>
            <a:r>
              <a:rPr lang="nb-NO" dirty="0"/>
              <a:t>Vi drar i gang en viktig ungdomssatsing og dette er et av de store fokuspunktene for årets TV samling </a:t>
            </a:r>
          </a:p>
          <a:p>
            <a:pPr marL="171450" indent="-171450">
              <a:buFontTx/>
              <a:buChar char="-"/>
            </a:pPr>
            <a:r>
              <a:rPr lang="nb-NO" dirty="0"/>
              <a:t>Sammarbeid mellom foreninger er da esensielt for å lykkes – årets mantra</a:t>
            </a:r>
          </a:p>
          <a:p>
            <a:pPr marL="171450" indent="-171450">
              <a:buFontTx/>
              <a:buChar char="-"/>
            </a:pPr>
            <a:r>
              <a:rPr lang="nb-NO" dirty="0"/>
              <a:t>Husk å verne om ildsjelene slik at de ikke brenner ut</a:t>
            </a:r>
          </a:p>
          <a:p>
            <a:pPr marL="171450" indent="-171450">
              <a:buFontTx/>
              <a:buChar char="-"/>
            </a:pPr>
            <a:r>
              <a:rPr lang="nb-NO" dirty="0"/>
              <a:t>Fantastsik å være leder for et fylkeslag med så mange ildsjeler – engasjemang smitter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166CA-3A28-4458-9506-3196501CAD1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41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78F00C-CEA4-781B-DEFF-09ADA8D29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DA8F5E9-43BD-4606-AE5B-3310B9C78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E4E135-8BCF-703F-9640-823F3A16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22655-9AB0-F733-7AA5-799366E6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01F487-A734-C150-9A83-57195743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69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02D062-9C3D-4FDB-FE9D-AE8B576F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82FBC83-4501-7683-DB50-D6E5F624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06EFC8-C878-F567-2C18-00DF5F82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0C5A0B-5421-AC3F-1089-BCCE8F3D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746B54-15F4-C390-FC69-8629221F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47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9C3CA6E-30D1-BFC4-0EC8-171D56CA4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2DD3FD8-77BE-7078-7983-4B3E89540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5309A1-2346-E6BC-1D33-23A85A6B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C0C2EB-A901-4F5F-5088-8F8E7F74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82A049-9C84-2235-292B-42D3E4E2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61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593B0E-124B-9A67-00AC-8AAEB21F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D29F99-0C9F-B1E8-2AED-2C0CC0197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E6D214-5EAC-D0B8-A03E-18404213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D62703-7BE9-1F12-3CB6-A05145D4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48231F-57D7-C012-9DDD-CB844F0D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90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67814-7CF7-AD0F-A9BA-1284F0CB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5DBACB8-8EED-8628-0F20-BB08B8FEC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D964DF-EBFB-6361-B8BF-0E65E46C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03C272-7788-14FC-8FF8-F74A0439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E7A32C-73BC-7977-4211-80263A3B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169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3EE127-0289-E4EB-6ED4-460BA82F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2C86AE-C9F8-9CA4-044F-21614F481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D7E1C6-2BF3-F936-2BCF-CD46DEAF3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A4BB7D8-9829-3747-9ABF-22872FB2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28D9CC1-3353-14E3-E72A-4D50DCC4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E6E529-0732-1787-663D-881AB833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42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3DFDA0-7DF5-F8F9-9BAE-1946295E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01FA71-E01B-28E9-E07A-D73C96AB6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0C8CF2-C1D7-AB2E-7D22-E60C15522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660D72-46E7-4FF0-33BB-34F64C146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A94A691-1DF2-72C2-A2CB-BD9FA7CA8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1791D10-DA4B-760C-5012-8C11D460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C192B36-C82E-78D4-6047-BD80AE87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B0BF264-E5E8-71BA-5831-86B5B352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43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B73F10-B764-6E8A-FE3B-90250AEF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487BDD8-714F-9D9F-A423-99AE265D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78399B8-1A43-3A4C-06D5-DA214570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635A276-A2B3-59BB-73AA-3AE0B23A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37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C5019DD-7CD6-6FA1-06E9-6B537261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796D71B-38B5-C877-7C87-DCCFA05E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90DCA5A-1ED9-479E-DD9B-0BC57C72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99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E4303-2710-AD39-2D94-738D2A98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EB1437-7BB6-F6E9-4418-40FFCA3D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7067182-0822-A24A-F433-D0179301D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9B9755D-AC85-5BF7-E26C-FED752C3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2BA579-F19E-1E8C-6EE1-4A9FB026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F00D3A-8615-B0E5-9702-30212157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18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DFE82A-E0D6-3132-EDE5-5FCE6F86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8C0F963-E9A2-FE8F-2FA7-227A0DD14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BB1B7AC-650E-49E7-1F09-370D94F06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1087FC-BCA3-DFB0-463B-AC260590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90B83B-82F0-EDA8-897E-E3446EB6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2A8428F-441A-164E-0423-9B9297E9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949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FDBA70A-41E9-6DF4-76C6-0BA76672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C37796-A9EE-D05A-159D-8DF87626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5A7C4F-BAEC-6FE3-42EB-9462F183C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09B84-46C2-B040-8CE1-E394F5D766EF}" type="datetimeFigureOut">
              <a:rPr lang="nb-NO" smtClean="0"/>
              <a:t>31.03.2025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05B60D-5870-2ADE-6D0D-6CEDFEB86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CA0E94-DCB4-1F66-BCB1-9B9DD65EF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4427D9-EBBB-ED47-AD36-1FEC4FB993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211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jff.no/rogaland/jaren" TargetMode="External"/><Relationship Id="rId13" Type="http://schemas.openxmlformats.org/officeDocument/2006/relationships/hyperlink" Target="https://www.njff.no/rogaland/stavangerogrogaland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njff.no/rogaland/haugesundogomegn" TargetMode="External"/><Relationship Id="rId12" Type="http://schemas.openxmlformats.org/officeDocument/2006/relationships/hyperlink" Target="https://www.njff.no/rogaland/sokndal" TargetMode="External"/><Relationship Id="rId17" Type="http://schemas.openxmlformats.org/officeDocument/2006/relationships/hyperlink" Target="https://www.njff.no/rogaland/vindafjord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njff.no/rogaland/tysva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jff.no/rogaland/forsand" TargetMode="External"/><Relationship Id="rId11" Type="http://schemas.openxmlformats.org/officeDocument/2006/relationships/hyperlink" Target="https://www.njff.no/rogaland/sauda" TargetMode="External"/><Relationship Id="rId5" Type="http://schemas.openxmlformats.org/officeDocument/2006/relationships/hyperlink" Target="https://www.njff.no/rogaland/eigersund" TargetMode="External"/><Relationship Id="rId15" Type="http://schemas.openxmlformats.org/officeDocument/2006/relationships/hyperlink" Target="https://www.njff.no/rogaland/suldal" TargetMode="External"/><Relationship Id="rId10" Type="http://schemas.openxmlformats.org/officeDocument/2006/relationships/hyperlink" Target="https://www.njff.no/rogaland/lund" TargetMode="External"/><Relationship Id="rId4" Type="http://schemas.openxmlformats.org/officeDocument/2006/relationships/hyperlink" Target="https://www.njff.no/rogaland/bjerkreim" TargetMode="External"/><Relationship Id="rId9" Type="http://schemas.openxmlformats.org/officeDocument/2006/relationships/hyperlink" Target="https://www.njff.no/rogaland/karmoy" TargetMode="External"/><Relationship Id="rId14" Type="http://schemas.openxmlformats.org/officeDocument/2006/relationships/hyperlink" Target="https://www.njff.no/rogaland/strandoghjelmelan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okumenter/nou-2023-23/id2995224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BFE0B-65A5-B352-BF1F-D546CC6E0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447671"/>
            <a:ext cx="4747280" cy="1115928"/>
          </a:xfrm>
        </p:spPr>
        <p:txBody>
          <a:bodyPr anchor="b">
            <a:normAutofit/>
          </a:bodyPr>
          <a:lstStyle/>
          <a:p>
            <a:pPr algn="l"/>
            <a:r>
              <a:rPr lang="nb-NO" sz="2800" dirty="0">
                <a:solidFill>
                  <a:srgbClr val="FFFFFF"/>
                </a:solidFill>
              </a:rPr>
              <a:t>Velkommen til TV Samling og Årsmøte 2025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9A1AE-FDA3-CBF3-1E59-D49B96270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994" y="1766566"/>
            <a:ext cx="4393278" cy="4183176"/>
          </a:xfrm>
        </p:spPr>
        <p:txBody>
          <a:bodyPr anchor="t">
            <a:noAutofit/>
          </a:bodyPr>
          <a:lstStyle/>
          <a:p>
            <a:pPr algn="l"/>
            <a:r>
              <a:rPr lang="nb-NO" sz="1400" dirty="0">
                <a:solidFill>
                  <a:srgbClr val="FFFFFF"/>
                </a:solidFill>
              </a:rPr>
              <a:t>Kjære medlemmer av NJFF Rogaland, Velkommen til årsmøtet 2025!</a:t>
            </a:r>
          </a:p>
          <a:p>
            <a:pPr algn="l"/>
            <a:r>
              <a:rPr lang="nb-NO" sz="1400" dirty="0">
                <a:solidFill>
                  <a:srgbClr val="FFFFFF"/>
                </a:solidFill>
              </a:rPr>
              <a:t>Dette er et viktig møte for å oppsummere året som har gått, dele erfaringer, og planlegge veien videre for vårt forbund og vår fantastiske aktivitet her i Rogaland.</a:t>
            </a:r>
          </a:p>
          <a:p>
            <a:pPr algn="l"/>
            <a:r>
              <a:rPr lang="nb-NO" sz="1400" dirty="0">
                <a:solidFill>
                  <a:srgbClr val="FFFFFF"/>
                </a:solidFill>
              </a:rPr>
              <a:t>Vi skal i dag se på både hva vi har fått til i året som har gått, og hvordan vi kan jobbe sammen for å gjøre vår region enda bedre i årene fremover.</a:t>
            </a:r>
          </a:p>
          <a:p>
            <a:pPr algn="l"/>
            <a:r>
              <a:rPr lang="nb-NO" sz="1400" dirty="0">
                <a:solidFill>
                  <a:srgbClr val="FFFFFF"/>
                </a:solidFill>
              </a:rPr>
              <a:t>Jeg ønsker at vi i løpet av møtet har åpne, konstruktive diskusjoner, og at vi alle bidrar med våre perspektiver. </a:t>
            </a:r>
          </a:p>
          <a:p>
            <a:pPr algn="l"/>
            <a:r>
              <a:rPr lang="nb-NO" sz="1400" dirty="0">
                <a:solidFill>
                  <a:srgbClr val="FFFFFF"/>
                </a:solidFill>
              </a:rPr>
              <a:t>Husk at NJFF er en organisasjon som lever på engasjementet til medlemmene, og ditt bidrag betyr mye for oss alle.</a:t>
            </a:r>
          </a:p>
          <a:p>
            <a:pPr algn="l"/>
            <a:r>
              <a:rPr lang="nb-NO" sz="1400" dirty="0">
                <a:solidFill>
                  <a:srgbClr val="FFFFFF"/>
                </a:solidFill>
              </a:rPr>
              <a:t>Så, la oss sette i gang og gjøre dette årsmøtet både nyttig og inspirerende for oss alle.</a:t>
            </a:r>
          </a:p>
          <a:p>
            <a:pPr algn="l"/>
            <a:r>
              <a:rPr lang="nb-NO" sz="1400" dirty="0">
                <a:solidFill>
                  <a:srgbClr val="FFFFFF"/>
                </a:solidFill>
              </a:rPr>
              <a:t>Takk for at dere er her, og jeg ser frem til et produktivt møte!</a:t>
            </a:r>
          </a:p>
          <a:p>
            <a:pPr algn="l"/>
            <a:endParaRPr lang="nb-NO" sz="1400" dirty="0">
              <a:solidFill>
                <a:srgbClr val="FFFFFF"/>
              </a:solidFill>
            </a:endParaRPr>
          </a:p>
          <a:p>
            <a:pPr algn="l"/>
            <a:r>
              <a:rPr lang="nb-NO" sz="1400" dirty="0">
                <a:solidFill>
                  <a:srgbClr val="FFFFFF"/>
                </a:solidFill>
              </a:rPr>
              <a:t>Tore Skogen, Regionleder NJFF Rogaland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73A68-131A-4850-EFCD-AFABA0C9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487" y="1339913"/>
            <a:ext cx="2213529" cy="1369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810C7-E0B8-2362-549A-8DBBA5864DEA}"/>
              </a:ext>
            </a:extLst>
          </p:cNvPr>
          <p:cNvSpPr txBox="1"/>
          <p:nvPr/>
        </p:nvSpPr>
        <p:spPr>
          <a:xfrm>
            <a:off x="7256519" y="2312506"/>
            <a:ext cx="43317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4"/>
              </a:rPr>
              <a:t>Bjerkreim Jeger- og Fiskerforening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5"/>
              </a:rPr>
              <a:t>Eigersund Jeger- og Fiskerforening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6"/>
              </a:rPr>
              <a:t>Forsand Jeger- og Fiskerforening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7"/>
              </a:rPr>
              <a:t>Haugesund og omegn Jeger- og fiskerforening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8"/>
              </a:rPr>
              <a:t>Jæren Jakt- og Fiskerlag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9"/>
              </a:rPr>
              <a:t>Karmøy Jeger- Fisker- og Naturvernforening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10"/>
              </a:rPr>
              <a:t>Lund Jeger- og Fiskerforening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11"/>
              </a:rPr>
              <a:t>Sauda Jeger- og Fiskerforening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12"/>
              </a:rPr>
              <a:t>Sokndal Jeger- og Fiskerforening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13"/>
              </a:rPr>
              <a:t>Stavanger og Rogaland Jeger- og Fiskerforening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14"/>
              </a:rPr>
              <a:t>Strand og Hjelmeland Jakt- og Fiskerforening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15"/>
              </a:rPr>
              <a:t>Suldal Jakt- og Fiskerlag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16"/>
              </a:rPr>
              <a:t>Tysvær Jeger og Fiskerforening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pPr algn="l"/>
            <a:r>
              <a:rPr lang="nb-NO" sz="1400" b="1" i="0" u="sng" dirty="0">
                <a:solidFill>
                  <a:srgbClr val="25282A"/>
                </a:solidFill>
                <a:effectLst/>
                <a:latin typeface="Calibre"/>
                <a:hlinkClick r:id="rId17"/>
              </a:rPr>
              <a:t>Vindafjord Jakt- og Fiskerlag</a:t>
            </a:r>
            <a:endParaRPr lang="nb-NO" sz="1400" b="0" i="0" dirty="0">
              <a:solidFill>
                <a:srgbClr val="000000"/>
              </a:solidFill>
              <a:effectLst/>
              <a:latin typeface="Calibre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78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457285-DDBF-EB1E-F449-734C772C1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0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 dirty="0"/>
              <a:t>NJFF Rogaland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03ADBB-1ABD-D8B8-57FD-7C18028F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nb-NO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Vi er en stor region med fokus på mange felt som Viltforvaltning, Fiskeforvaltning, Miljø og Naturvern, Rekruttering og Ungdomsarbeid, Jakt- og Fiskerettigheter, Kurs og Opplæring i tillegg til Arrangementer og Aktiviteter.</a:t>
            </a:r>
            <a:endParaRPr lang="nb-NO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Ved å fokusere på disse temaene bidrar NJFF Rogaland til å skape et sterkere fellesskap blant jegere og fiskere, samt til å ivareta interessene deres i regionen</a:t>
            </a:r>
            <a:endParaRPr lang="nb-NO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Vi hviler ikke på laurbærene og ønsker å bli flinkere på mye, og gjør nå en helhjertet innsats på ungdomsarbeid og er da avhengig av samarbeid på tvers mellom foreninger.</a:t>
            </a:r>
            <a:endParaRPr lang="nb-NO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Vi håper da at samarbeid vil være årets mantra</a:t>
            </a:r>
          </a:p>
          <a:p>
            <a:r>
              <a:rPr lang="nb-NO" sz="1400" b="1" dirty="0">
                <a:latin typeface="Aptos" panose="020B0004020202020204" pitchFamily="34" charset="0"/>
              </a:rPr>
              <a:t>Engasjemag smitter og vi har utrolig mange engasjerte resurspersoner hos oss som gjør en </a:t>
            </a:r>
            <a:r>
              <a:rPr lang="nb-NO" sz="1400" b="1">
                <a:latin typeface="Aptos" panose="020B0004020202020204" pitchFamily="34" charset="0"/>
              </a:rPr>
              <a:t>fantastisk innsats !</a:t>
            </a:r>
            <a:endParaRPr lang="nb-NO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1EB5-C9D5-7F04-1B9C-F9FDEE332088}"/>
              </a:ext>
            </a:extLst>
          </p:cNvPr>
          <p:cNvSpPr txBox="1"/>
          <p:nvPr/>
        </p:nvSpPr>
        <p:spPr>
          <a:xfrm>
            <a:off x="638555" y="1885300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Vi passerte en milepæl rett før nyttår med 9.000 medlemmer ! </a:t>
            </a:r>
            <a:endParaRPr lang="nb-NO" dirty="0"/>
          </a:p>
        </p:txBody>
      </p:sp>
      <p:pic>
        <p:nvPicPr>
          <p:cNvPr id="6" name="Picture 5" descr="A group of men in camouflage walking on a deer&#10;&#10;AI-generated content may be incorrect.">
            <a:extLst>
              <a:ext uri="{FF2B5EF4-FFF2-40B4-BE49-F238E27FC236}">
                <a16:creationId xmlns:a16="http://schemas.microsoft.com/office/drawing/2014/main" id="{E2869406-5257-44A7-A00D-542FB2DA9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37" y="625349"/>
            <a:ext cx="5957941" cy="5856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626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DE62-8A4C-06FF-1FEA-EAD4F9AC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296" y="365125"/>
            <a:ext cx="7842504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Kjøreplan for helgen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E786-C6BC-0EE4-D53F-07C6F0C42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476878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Lørdag 29. mars:</a:t>
            </a:r>
            <a:r>
              <a:rPr lang="nb-NO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09.30 - 10.00                            </a:t>
            </a:r>
            <a:r>
              <a:rPr lang="nb-N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Registrering og kaffe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10.00 - 10.20                            </a:t>
            </a:r>
            <a:r>
              <a:rPr lang="nb-NO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Åpning og velkommen                          Tore Skogen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Leder NJFF Rogaland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10.20 – 11.00                           </a:t>
            </a:r>
            <a:r>
              <a:rPr lang="nb-NO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Nytt fra NJFF                                           Jesper Maj Larsen 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Styremedlem Forbundsstyret Norges jeger- og fiskerforbund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11.00                                         </a:t>
            </a:r>
            <a:r>
              <a:rPr lang="nb-N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Pause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min</a:t>
            </a:r>
            <a:r>
              <a:rPr lang="nb-NO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11.10 - 11.50                            </a:t>
            </a:r>
            <a:r>
              <a:rPr lang="nb-NO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Hvorfor FNF i Rogaland?                       Endre Hovland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Regionkontakt FNF - Forum for Natur og friluftsliv Rogaland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12.00 - 13.00                           </a:t>
            </a:r>
            <a:r>
              <a:rPr lang="nb-N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Lunsj. 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(Innsjekk rom)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AAEEFEE-D26B-07F7-FA90-104546F7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12" y="5284268"/>
            <a:ext cx="1786288" cy="10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2C0A0A-BB87-00CF-F72A-F11AE312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011"/>
          </a:xfrm>
        </p:spPr>
        <p:txBody>
          <a:bodyPr>
            <a:normAutofit/>
          </a:bodyPr>
          <a:lstStyle/>
          <a:p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Etter lunsj: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F5ABEE-4E2F-C26C-4CB0-471C5D4F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13.00 - 14.00                             </a:t>
            </a:r>
            <a:r>
              <a:rPr lang="nb-NO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Matsatsingen i NJFF                                                                                        Anine Gutubakken Byles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Matansvarlig «Vill mat» NJFF Administrasjonen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14.00 – 14.50                            </a:t>
            </a:r>
            <a:r>
              <a:rPr lang="nb-NO" sz="12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Viktigheten av B/U-arbeidet i NJFF                                                               </a:t>
            </a:r>
            <a:r>
              <a:rPr lang="nb-NO" sz="12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Jesper Maj Larsen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Leder av ungdomsutvalget i Norges jeger- og fiskerforbund</a:t>
            </a:r>
            <a:r>
              <a:rPr lang="nb-NO" sz="12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14.50 – 15.00                            </a:t>
            </a: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Pause 10 min 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Finne fram til temasamlingene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15.00 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nb-NO" sz="12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Temasamlinger</a:t>
            </a: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Barn/ungdom               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Fiske          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Tema:  </a:t>
            </a: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Jakt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16.30 – 16.45                             </a:t>
            </a: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Pause 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litt lett servering for de som begynner å bli litt sultne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16.45 – 17.30                             </a:t>
            </a: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Oppsummering temasamlinger og </a:t>
            </a:r>
            <a:r>
              <a:rPr lang="nb-NO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«Eventuelt» 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 Regionlaget.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17.40 – 19.00                              </a:t>
            </a: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 fri disposisjon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19.00 – 19.45                              </a:t>
            </a: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Velkommen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til en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aperitif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før middag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20.00 – 23.59                              </a:t>
            </a: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Festmiddag</a:t>
            </a: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 markeringer, utmerkelser, underholdning, musikk.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9A50D2F-4810-2083-04F3-0B0C7F17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383" y="5130265"/>
            <a:ext cx="1790299" cy="11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2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393940-21C1-A1CF-ECE5-866E2465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544"/>
            <a:ext cx="10515600" cy="19202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Søndag 30. mars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B711AB-4443-482C-DA03-55ACAA9F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152"/>
            <a:ext cx="10515600" cy="496081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08.00 – 09.45		      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Frokost/utsjekk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09.45 – 10.00                               Vi finner plassene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10.00  - 12.00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</a:t>
            </a:r>
            <a:r>
              <a:rPr lang="nb-NO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Årsmøte – Dagsorden NJFF Rogaland</a:t>
            </a:r>
            <a:endParaRPr lang="nb-NO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Innledning - opprop delegater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Behandling av årsmøtesaker og valg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12.00 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- 13.00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              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Lunsj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forventer å være ferdig til lunsj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12.00, men fortsetter om nødvendig etter lunsj til vi er ferdige.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9E430B-229F-3528-F6A4-4AD27CB94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837" y="5236143"/>
            <a:ext cx="1536325" cy="9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6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in a hat and jacket&#10;&#10;AI-generated content may be incorrect.">
            <a:extLst>
              <a:ext uri="{FF2B5EF4-FFF2-40B4-BE49-F238E27FC236}">
                <a16:creationId xmlns:a16="http://schemas.microsoft.com/office/drawing/2014/main" id="{042CF021-C44A-668A-F69C-1D1A00CD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B73F-E4F4-A5BB-AFC9-96657764D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nb-NO" sz="5200"/>
              <a:t>Et år med mange kontroverser og kampsaker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5C406-4CAD-C8CA-C1FF-05FA2ADC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76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85359-471B-D6D6-B1F1-B579604F5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nb-NO" sz="5400" dirty="0"/>
              <a:t>Krever nullutslipp i oppdrett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D84B4-8958-FC78-8DD1-44C3EE85F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nb-NO" sz="1100" b="0" i="0" dirty="0">
                <a:effectLst/>
                <a:latin typeface="StainlessCond-Regular"/>
              </a:rPr>
              <a:t>All fiskeoppdrett må foregå i 0-utslippanlegg innen 2032. Dette gir oppdretterne tid til å omstille seg, redde villaksen og sjøørreten, og være i tråd med øvrige sektorers innsats for å bringe all matproduksjon og industri over i en sirkulær tankegang.</a:t>
            </a:r>
          </a:p>
          <a:p>
            <a:pPr algn="l"/>
            <a:r>
              <a:rPr lang="nb-NO" sz="1100" dirty="0"/>
              <a:t>Havbruksmeldingen må legge føringer for et enkelt rammeverk, fritt for særordninger og unntaksmuligheter, i tråd med </a:t>
            </a:r>
            <a:r>
              <a:rPr lang="nb-NO" sz="1100" dirty="0">
                <a:hlinkClick r:id="rId3"/>
              </a:rPr>
              <a:t>NOU 2023:23</a:t>
            </a:r>
            <a:r>
              <a:rPr lang="nb-NO" sz="1100" dirty="0"/>
              <a:t>.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29AD0-D50C-AC93-1559-B26EE30781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245" r="2785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04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C8E7EA3-E1BE-FEA8-FF22-7BB9F030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Hva er vern 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CF608C5-DC3E-3003-03D9-383FB7BE71B7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</a:rPr>
              <a:t>Stortinget vil åpne for at vernede vassdrag likevel kan bygges ut: – Meget uryddig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7B48FBE-F21B-053A-76BD-7B54F4CC5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8816" r="1476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87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79E0E91D-7286-CECB-E6A5-8247B948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4200"/>
              <a:t>Stadig flere skogsområder vernes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0F3D20-A27C-AB22-BC21-878AA78C5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nb-NO" sz="2200" b="0" i="0" dirty="0">
                <a:effectLst/>
                <a:latin typeface="Sanomat"/>
              </a:rPr>
              <a:t>Arealet av vernet skog i Norge har økt med over tjue prosent, og omfatter i dag nesten 600.000 hektar, nær fem prosent av det totale skogarealet.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AFE1DF-2B4C-0AC5-FE77-05EB4B69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8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1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CF602-349E-F6EE-158D-2DEB426F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3400">
                <a:latin typeface="Sanomat"/>
                <a:ea typeface="+mn-ea"/>
                <a:cs typeface="+mn-cs"/>
              </a:rPr>
              <a:t>Regjeringen foreslår ny lov om vern av norske havområder</a:t>
            </a:r>
            <a:br>
              <a:rPr lang="nb-NO" sz="3400">
                <a:latin typeface="Sanomat"/>
                <a:ea typeface="+mn-ea"/>
                <a:cs typeface="+mn-cs"/>
              </a:rPr>
            </a:br>
            <a:endParaRPr lang="nb-NO" sz="3400">
              <a:latin typeface="Sanomat"/>
              <a:ea typeface="+mn-ea"/>
              <a:cs typeface="+mn-cs"/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675F-3A91-AE07-CADE-B4CD52E6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1500" b="0" i="0" dirty="0">
                <a:effectLst/>
                <a:latin typeface="-apple-system"/>
              </a:rPr>
              <a:t>Nyhet | Dato: 28.03.2025</a:t>
            </a:r>
          </a:p>
          <a:p>
            <a:pPr marL="0" indent="0">
              <a:buNone/>
            </a:pPr>
            <a:r>
              <a:rPr lang="nb-NO" sz="1500" dirty="0">
                <a:latin typeface="Sanomat"/>
              </a:rPr>
              <a:t>Regjeringen foreslår ny lov som skal gjøre det mulig å opprette verneområder i alle norske havområder.</a:t>
            </a:r>
          </a:p>
          <a:p>
            <a:pPr marL="0" indent="0">
              <a:buNone/>
            </a:pPr>
            <a:r>
              <a:rPr lang="nb-NO" sz="1500" dirty="0">
                <a:latin typeface="Sanomat"/>
              </a:rPr>
              <a:t>– Dette er en milepæl. Den nye loven vil tette et stort hull i norsk lovgivning og gi oss muligheten til å ta vare på marin natur i alle de norske havområdene. Dette er avgjørende for at vi skal klare å ta vare på natur for kommende generasjoner og oppfylle de internasjonale målene under Naturavtalen, sier klima- og miljøminister Andreas Bjelland Eriksen</a:t>
            </a:r>
          </a:p>
          <a:p>
            <a:pPr marL="0" indent="0">
              <a:buNone/>
            </a:pPr>
            <a:endParaRPr lang="nb-NO" sz="1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0D62C4-C941-E75F-0EE9-0FD310D4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r="12537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tte bildet er fra en video som visualiserer vindkraftprosjektet i Bjerkreim sett fra ulike steder i kommunen.">
            <a:extLst>
              <a:ext uri="{FF2B5EF4-FFF2-40B4-BE49-F238E27FC236}">
                <a16:creationId xmlns:a16="http://schemas.microsoft.com/office/drawing/2014/main" id="{ED0E0328-7723-DA3D-6846-BABA70D2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r="21726" b="-1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DC96BBB-E2A1-1418-F009-00CA6CD1F8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393" r="1" b="1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87E4CD4-BF6D-BD49-999B-1CA117160F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0484" b="1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D36449-B060-000F-6108-46EBA6F1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nb-NO" sz="3400"/>
              <a:t>Naturen bygges ned i et rasende tempo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0C4371-A5FE-C5A0-6DBD-FBBAD1A15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/>
              <a:t>Ny infrastruktur</a:t>
            </a:r>
          </a:p>
          <a:p>
            <a:r>
              <a:rPr lang="nb-NO" sz="2000"/>
              <a:t>Vei</a:t>
            </a:r>
          </a:p>
          <a:p>
            <a:r>
              <a:rPr lang="nb-NO" sz="2000"/>
              <a:t>Jernbane</a:t>
            </a:r>
          </a:p>
          <a:p>
            <a:r>
              <a:rPr lang="nb-NO" sz="2000"/>
              <a:t>Kraftlinjer</a:t>
            </a:r>
          </a:p>
          <a:p>
            <a:r>
              <a:rPr lang="nb-NO" sz="2000"/>
              <a:t>Vindmølleparker</a:t>
            </a:r>
          </a:p>
          <a:p>
            <a:r>
              <a:rPr lang="nb-NO" sz="2000"/>
              <a:t>Kaianlegg/baser</a:t>
            </a:r>
          </a:p>
          <a:p>
            <a:r>
              <a:rPr lang="nb-NO" sz="2000"/>
              <a:t>........</a:t>
            </a:r>
          </a:p>
          <a:p>
            <a:endParaRPr lang="nb-NO" sz="20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B81B631-D451-1E74-DDED-B7D66A2D987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94" r="15217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93921-D423-9BC2-4539-9B7FBF8A9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" y="5559270"/>
            <a:ext cx="5063301" cy="12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6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a field with an object&#10;&#10;AI-generated content may be incorrect.">
            <a:extLst>
              <a:ext uri="{FF2B5EF4-FFF2-40B4-BE49-F238E27FC236}">
                <a16:creationId xmlns:a16="http://schemas.microsoft.com/office/drawing/2014/main" id="{78779CB4-8B43-D2E5-77A7-EB470EE129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A2F83-B47A-4CF2-A26C-EA7D151E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4000"/>
              <a:t>– Jegerne kan være de fremste naturvernerne</a:t>
            </a:r>
            <a:endParaRPr lang="nb-NO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BBA91-C947-AE3B-9624-1C0F771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/>
              <a:t>MDG ønsker seg jaktfrie nasjonalparker, men forskere JEGER har snakket med mener klimaendringer, overdreven utbygging og bruk av naturen i nasjonalparkene er en større trussel enn jakt.</a:t>
            </a:r>
          </a:p>
        </p:txBody>
      </p:sp>
    </p:spTree>
    <p:extLst>
      <p:ext uri="{BB962C8B-B14F-4D97-AF65-F5344CB8AC3E}">
        <p14:creationId xmlns:p14="http://schemas.microsoft.com/office/powerpoint/2010/main" val="367359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B455958-3F2F-CF9F-32C3-BC0EECCAE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nb-NO" sz="5400"/>
              <a:t>Naturen gjør oss frisk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F9FB12A-C746-09D1-828A-BA06E63FE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nb-NO" sz="1700" b="0" i="0">
                <a:effectLst/>
                <a:latin typeface="Google Sans"/>
              </a:rPr>
              <a:t>Etter en times gåtur i naturen reduseres aktiviteten i områder av hjernen som er involvert i stresshåndtering. Med andre ord er tilgang til skog og parker gunstig for den psykiske helsen</a:t>
            </a:r>
            <a:endParaRPr lang="nb-NO" sz="17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3D36435-F80A-03F0-84E7-6DD90629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12" r="1526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15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1312</Words>
  <Application>Microsoft Office PowerPoint</Application>
  <PresentationFormat>Widescreen</PresentationFormat>
  <Paragraphs>125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-apple-system</vt:lpstr>
      <vt:lpstr>Aptos</vt:lpstr>
      <vt:lpstr>Aptos Display</vt:lpstr>
      <vt:lpstr>Arial</vt:lpstr>
      <vt:lpstr>Calibre</vt:lpstr>
      <vt:lpstr>Calibri</vt:lpstr>
      <vt:lpstr>Google Sans</vt:lpstr>
      <vt:lpstr>Open Sans</vt:lpstr>
      <vt:lpstr>Sanomat</vt:lpstr>
      <vt:lpstr>StainlessCond-Regular</vt:lpstr>
      <vt:lpstr>Office-tema</vt:lpstr>
      <vt:lpstr>Velkommen til TV Samling og Årsmøte 2025</vt:lpstr>
      <vt:lpstr>Et år med mange kontroverser og kampsaker</vt:lpstr>
      <vt:lpstr>Krever nullutslipp i oppdrett</vt:lpstr>
      <vt:lpstr>Hva er vern </vt:lpstr>
      <vt:lpstr>Stadig flere skogsområder vernes</vt:lpstr>
      <vt:lpstr>Regjeringen foreslår ny lov om vern av norske havområder </vt:lpstr>
      <vt:lpstr>Naturen bygges ned i et rasende tempo</vt:lpstr>
      <vt:lpstr>– Jegerne kan være de fremste naturvernerne</vt:lpstr>
      <vt:lpstr>Naturen gjør oss frisk</vt:lpstr>
      <vt:lpstr>NJFF Rogaland</vt:lpstr>
      <vt:lpstr>Kjøreplan for helgen</vt:lpstr>
      <vt:lpstr>Etter lunsj:</vt:lpstr>
      <vt:lpstr>  Søndag 30. mars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Naturen gjør oss frisk</dc:title>
  <dc:creator>Skogen, Tore [EMR/MSOL/STAV]</dc:creator>
  <cp:lastModifiedBy>Skogen, Tore [EMR/MSOL/STAV]</cp:lastModifiedBy>
  <cp:revision>6</cp:revision>
  <dcterms:created xsi:type="dcterms:W3CDTF">2025-03-24T19:20:17Z</dcterms:created>
  <dcterms:modified xsi:type="dcterms:W3CDTF">2025-03-31T06:43:36Z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8901aa-f724-46bf-bb4f-aef09392934b_Enabled">
    <vt:lpwstr>true</vt:lpwstr>
  </property>
  <property fmtid="{D5CDD505-2E9C-101B-9397-08002B2CF9AE}" pid="3" name="MSIP_Label_d38901aa-f724-46bf-bb4f-aef09392934b_SetDate">
    <vt:lpwstr>2025-03-24T19:20:17Z</vt:lpwstr>
  </property>
  <property fmtid="{D5CDD505-2E9C-101B-9397-08002B2CF9AE}" pid="4" name="MSIP_Label_d38901aa-f724-46bf-bb4f-aef09392934b_Method">
    <vt:lpwstr>Standard</vt:lpwstr>
  </property>
  <property fmtid="{D5CDD505-2E9C-101B-9397-08002B2CF9AE}" pid="5" name="MSIP_Label_d38901aa-f724-46bf-bb4f-aef09392934b_Name">
    <vt:lpwstr>Internal - No Label</vt:lpwstr>
  </property>
  <property fmtid="{D5CDD505-2E9C-101B-9397-08002B2CF9AE}" pid="6" name="MSIP_Label_d38901aa-f724-46bf-bb4f-aef09392934b_SiteId">
    <vt:lpwstr>eb06985d-06ca-4a17-81da-629ab99f6505</vt:lpwstr>
  </property>
  <property fmtid="{D5CDD505-2E9C-101B-9397-08002B2CF9AE}" pid="7" name="MSIP_Label_d38901aa-f724-46bf-bb4f-aef09392934b_ActionId">
    <vt:lpwstr>456ebb93-f238-473e-a991-d9300a701f31</vt:lpwstr>
  </property>
  <property fmtid="{D5CDD505-2E9C-101B-9397-08002B2CF9AE}" pid="8" name="MSIP_Label_d38901aa-f724-46bf-bb4f-aef09392934b_ContentBits">
    <vt:lpwstr>0</vt:lpwstr>
  </property>
  <property fmtid="{D5CDD505-2E9C-101B-9397-08002B2CF9AE}" pid="9" name="MSIP_Label_d38901aa-f724-46bf-bb4f-aef09392934b_Tag">
    <vt:lpwstr>40, 3, 0, 1</vt:lpwstr>
  </property>
</Properties>
</file>